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  <p:sldMasterId id="2147483663" r:id="rId6"/>
    <p:sldMasterId id="2147483756" r:id="rId7"/>
  </p:sldMasterIdLst>
  <p:notesMasterIdLst>
    <p:notesMasterId r:id="rId24"/>
  </p:notesMasterIdLst>
  <p:sldIdLst>
    <p:sldId id="256" r:id="rId8"/>
    <p:sldId id="2147375423" r:id="rId9"/>
    <p:sldId id="2147375424" r:id="rId10"/>
    <p:sldId id="318" r:id="rId11"/>
    <p:sldId id="2147375425" r:id="rId12"/>
    <p:sldId id="2147375427" r:id="rId13"/>
    <p:sldId id="2147375428" r:id="rId14"/>
    <p:sldId id="2145706980" r:id="rId15"/>
    <p:sldId id="2145706946" r:id="rId16"/>
    <p:sldId id="306" r:id="rId17"/>
    <p:sldId id="303" r:id="rId18"/>
    <p:sldId id="2147375422" r:id="rId19"/>
    <p:sldId id="2145706981" r:id="rId20"/>
    <p:sldId id="2145706982" r:id="rId21"/>
    <p:sldId id="2147375426" r:id="rId22"/>
    <p:sldId id="2147375419" r:id="rId23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3931" userDrawn="1">
          <p15:clr>
            <a:srgbClr val="A4A3A4"/>
          </p15:clr>
        </p15:guide>
        <p15:guide id="4" pos="5609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19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24A"/>
    <a:srgbClr val="000000"/>
    <a:srgbClr val="2F4975"/>
    <a:srgbClr val="131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just format 2 - Dekorfär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just format 3 - Dekorfär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just format 3 - Dekorfär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Format med tema 1 - dekorfär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67" d="100"/>
          <a:sy n="67" d="100"/>
        </p:scale>
        <p:origin x="604" y="44"/>
      </p:cViewPr>
      <p:guideLst>
        <p:guide orient="horz"/>
        <p:guide pos="3749"/>
        <p:guide pos="3931"/>
        <p:guide pos="5609"/>
        <p:guide pos="211"/>
        <p:guide orient="horz" pos="119"/>
        <p:guide orient="horz" pos="41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E4711-6746-4BA4-A865-98D7A10C2673}" type="datetimeFigureOut">
              <a:rPr lang="sv-SE" smtClean="0"/>
              <a:t>2023-09-22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842F1-46DF-4CF3-847C-E6BACAA70B3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830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842F1-46DF-4CF3-847C-E6BACAA70B3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87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842F1-46DF-4CF3-847C-E6BACAA70B3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729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842F1-46DF-4CF3-847C-E6BACAA70B3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915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842F1-46DF-4CF3-847C-E6BACAA70B35}" type="slidenum">
              <a:rPr lang="sv-SE" smtClean="0"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110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131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0"/>
            <a:ext cx="9257078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51384" y="4437112"/>
            <a:ext cx="10440000" cy="504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551384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04000"/>
            <a:ext cx="3421083" cy="1180800"/>
          </a:xfrm>
          <a:prstGeom prst="rect">
            <a:avLst/>
          </a:prstGeom>
        </p:spPr>
      </p:pic>
      <p:sp>
        <p:nvSpPr>
          <p:cNvPr id="5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5373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  <a:endParaRPr lang="sv-SE" dirty="0"/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5" hasCustomPrompt="1"/>
          </p:nvPr>
        </p:nvSpPr>
        <p:spPr>
          <a:xfrm>
            <a:off x="551384" y="5661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882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solidFill>
          <a:srgbClr val="0E1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8" y="0"/>
            <a:ext cx="11312965" cy="6858000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10704672" y="44624"/>
            <a:ext cx="1440000" cy="1440000"/>
          </a:xfrm>
          <a:prstGeom prst="rect">
            <a:avLst/>
          </a:prstGeom>
          <a:solidFill>
            <a:srgbClr val="0E1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00" y="260648"/>
            <a:ext cx="648000" cy="64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74" y="4582898"/>
            <a:ext cx="3002794" cy="150419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80" y="6167032"/>
            <a:ext cx="1951183" cy="3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9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38079-4FAC-4F7A-905D-10677AFA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F47A26-954E-4737-B3AD-34823D03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773C0-B553-46EF-BB8E-D3612F3F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C3-Privileged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3AF88-0A18-4852-AD46-61E6DC1C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89FE17-2A2F-4C3B-A21A-64781519FE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70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6" name="Click to add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35359" y="740702"/>
            <a:ext cx="10512003" cy="28800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867" cap="all"/>
            </a:lvl1pPr>
            <a:lvl2pPr marL="449987" indent="-209993">
              <a:buClrTx/>
              <a:buFontTx/>
              <a:defRPr sz="1867" cap="all"/>
            </a:lvl2pPr>
            <a:lvl3pPr marL="689983" indent="-209995">
              <a:buClrTx/>
              <a:buFontTx/>
              <a:defRPr sz="1867" cap="all"/>
            </a:lvl3pPr>
            <a:lvl4pPr marL="929975" indent="-209993">
              <a:buClrTx/>
              <a:buFontTx/>
              <a:defRPr sz="1867" cap="all"/>
            </a:lvl4pPr>
            <a:lvl5pPr marL="1169971" indent="-209995">
              <a:buClrTx/>
              <a:buFontTx/>
              <a:defRPr sz="1867" cap="all"/>
            </a:lvl5pPr>
          </a:lstStyle>
          <a:p>
            <a:r>
              <a:t>Click to 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48089873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 (small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8B4EEA-0494-45DA-9CE1-8825FE972008}" type="slidenum">
              <a:rPr lang="en-US" altLang="sv-SE" smtClean="0"/>
              <a:pPr/>
              <a:t>‹#›</a:t>
            </a:fld>
            <a:endParaRPr lang="en-US" alt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C3-Privileged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35979" y="1221317"/>
            <a:ext cx="5568000" cy="518371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288640" y="1221317"/>
            <a:ext cx="5568000" cy="5183716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35360" y="740701"/>
            <a:ext cx="10512000" cy="288000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39998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(Photo)">
    <p:bg>
      <p:bgPr>
        <a:solidFill>
          <a:srgbClr val="131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10704672" y="44624"/>
            <a:ext cx="1440000" cy="1440000"/>
          </a:xfrm>
          <a:prstGeom prst="rect">
            <a:avLst/>
          </a:prstGeom>
          <a:solidFill>
            <a:srgbClr val="131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0" y="1452"/>
            <a:ext cx="121932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13174A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488648" y="4437112"/>
            <a:ext cx="10440000" cy="504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488648" y="4941168"/>
            <a:ext cx="10440000" cy="2880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Section subtitle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00" y="26064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7084D-855E-4BC0-9F71-3B06F148203D}" type="datetime4">
              <a:rPr lang="sv-SE" smtClean="0"/>
              <a:t>22 september 2023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5724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Photo)">
    <p:bg>
      <p:bgPr>
        <a:solidFill>
          <a:srgbClr val="131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10704672" y="44624"/>
            <a:ext cx="1440000" cy="1440000"/>
          </a:xfrm>
          <a:prstGeom prst="rect">
            <a:avLst/>
          </a:prstGeom>
          <a:solidFill>
            <a:srgbClr val="131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0" y="1452"/>
            <a:ext cx="121932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13174A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51384" y="4437112"/>
            <a:ext cx="10440000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551384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5373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  <a:endParaRPr lang="sv-SE" dirty="0"/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5" hasCustomPrompt="1"/>
          </p:nvPr>
        </p:nvSpPr>
        <p:spPr>
          <a:xfrm>
            <a:off x="551384" y="5661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04000"/>
            <a:ext cx="3421083" cy="11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Photo)">
    <p:bg>
      <p:bgPr>
        <a:solidFill>
          <a:srgbClr val="131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10704672" y="44624"/>
            <a:ext cx="1440000" cy="1440000"/>
          </a:xfrm>
          <a:prstGeom prst="rect">
            <a:avLst/>
          </a:prstGeom>
          <a:solidFill>
            <a:srgbClr val="131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latshållare för bild 8"/>
          <p:cNvSpPr>
            <a:spLocks noGrp="1"/>
          </p:cNvSpPr>
          <p:nvPr>
            <p:ph type="pic" sz="quarter" idx="16"/>
          </p:nvPr>
        </p:nvSpPr>
        <p:spPr>
          <a:xfrm>
            <a:off x="0" y="1452"/>
            <a:ext cx="121932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13174A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488648" y="4437112"/>
            <a:ext cx="10440000" cy="504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488648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Section subtitle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00" y="26064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56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(Earth)">
    <p:bg>
      <p:bgPr>
        <a:solidFill>
          <a:srgbClr val="0E1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276872"/>
            <a:ext cx="3600400" cy="3600400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10704672" y="44624"/>
            <a:ext cx="1440000" cy="1440000"/>
          </a:xfrm>
          <a:prstGeom prst="rect">
            <a:avLst/>
          </a:prstGeom>
          <a:solidFill>
            <a:srgbClr val="0E1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00" y="260648"/>
            <a:ext cx="648000" cy="64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74" y="338862"/>
            <a:ext cx="3002794" cy="150419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80" y="6167032"/>
            <a:ext cx="1951183" cy="3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14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rgbClr val="1425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51384" y="4437112"/>
            <a:ext cx="10440000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551384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04000"/>
            <a:ext cx="3421083" cy="1180800"/>
          </a:xfrm>
          <a:prstGeom prst="rect">
            <a:avLst/>
          </a:prstGeom>
        </p:spPr>
      </p:pic>
      <p:sp>
        <p:nvSpPr>
          <p:cNvPr id="5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5373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  <a:endParaRPr lang="sv-SE" dirty="0"/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5" hasCustomPrompt="1"/>
          </p:nvPr>
        </p:nvSpPr>
        <p:spPr>
          <a:xfrm>
            <a:off x="551384" y="5661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192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1447" cy="6858000"/>
          </a:xfrm>
          <a:prstGeom prst="rect">
            <a:avLst/>
          </a:prstGeom>
        </p:spPr>
      </p:pic>
      <p:sp>
        <p:nvSpPr>
          <p:cNvPr id="11" name="Platshållare för tabell 10"/>
          <p:cNvSpPr>
            <a:spLocks noGrp="1"/>
          </p:cNvSpPr>
          <p:nvPr>
            <p:ph type="tbl" sz="quarter" idx="15"/>
          </p:nvPr>
        </p:nvSpPr>
        <p:spPr>
          <a:xfrm>
            <a:off x="5765488" y="1196752"/>
            <a:ext cx="5515088" cy="5400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63352" y="260704"/>
            <a:ext cx="4824000" cy="504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4824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4670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32C6E082-3DB5-42B6-A1B7-DBA367FF71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" y="2"/>
            <a:ext cx="12193197" cy="6857998"/>
          </a:xfrm>
          <a:custGeom>
            <a:avLst/>
            <a:gdLst/>
            <a:ahLst/>
            <a:cxnLst/>
            <a:rect l="l" t="t" r="r" b="b"/>
            <a:pathLst>
              <a:path w="12193197" h="6857998">
                <a:moveTo>
                  <a:pt x="3102873" y="1413474"/>
                </a:moveTo>
                <a:lnTo>
                  <a:pt x="3102873" y="1420182"/>
                </a:lnTo>
                <a:cubicBezTo>
                  <a:pt x="3102567" y="1433237"/>
                  <a:pt x="3099212" y="1442346"/>
                  <a:pt x="3092807" y="1447511"/>
                </a:cubicBezTo>
                <a:cubicBezTo>
                  <a:pt x="3086402" y="1452676"/>
                  <a:pt x="3078776" y="1455153"/>
                  <a:pt x="3069931" y="1454943"/>
                </a:cubicBezTo>
                <a:cubicBezTo>
                  <a:pt x="3063378" y="1454772"/>
                  <a:pt x="3058486" y="1452981"/>
                  <a:pt x="3055251" y="1449569"/>
                </a:cubicBezTo>
                <a:cubicBezTo>
                  <a:pt x="3052017" y="1446158"/>
                  <a:pt x="3050402" y="1442156"/>
                  <a:pt x="3050409" y="1437563"/>
                </a:cubicBezTo>
                <a:cubicBezTo>
                  <a:pt x="3050536" y="1431801"/>
                  <a:pt x="3052341" y="1427393"/>
                  <a:pt x="3055823" y="1424337"/>
                </a:cubicBezTo>
                <a:cubicBezTo>
                  <a:pt x="3059305" y="1421281"/>
                  <a:pt x="3063703" y="1419388"/>
                  <a:pt x="3069015" y="1418658"/>
                </a:cubicBezTo>
                <a:close/>
                <a:moveTo>
                  <a:pt x="2905780" y="1363770"/>
                </a:moveTo>
                <a:cubicBezTo>
                  <a:pt x="2916403" y="1363865"/>
                  <a:pt x="2925196" y="1367563"/>
                  <a:pt x="2932159" y="1374862"/>
                </a:cubicBezTo>
                <a:cubicBezTo>
                  <a:pt x="2939122" y="1382162"/>
                  <a:pt x="2942730" y="1392491"/>
                  <a:pt x="2942985" y="1405851"/>
                </a:cubicBezTo>
                <a:lnTo>
                  <a:pt x="2942985" y="1405871"/>
                </a:lnTo>
                <a:cubicBezTo>
                  <a:pt x="2942730" y="1419371"/>
                  <a:pt x="2939122" y="1429785"/>
                  <a:pt x="2932159" y="1437113"/>
                </a:cubicBezTo>
                <a:cubicBezTo>
                  <a:pt x="2925196" y="1444441"/>
                  <a:pt x="2916403" y="1448149"/>
                  <a:pt x="2905780" y="1448238"/>
                </a:cubicBezTo>
                <a:cubicBezTo>
                  <a:pt x="2895145" y="1448130"/>
                  <a:pt x="2886301" y="1444384"/>
                  <a:pt x="2879249" y="1436998"/>
                </a:cubicBezTo>
                <a:cubicBezTo>
                  <a:pt x="2872197" y="1429613"/>
                  <a:pt x="2868537" y="1419237"/>
                  <a:pt x="2868271" y="1405871"/>
                </a:cubicBezTo>
                <a:cubicBezTo>
                  <a:pt x="2868537" y="1392501"/>
                  <a:pt x="2872197" y="1382166"/>
                  <a:pt x="2879249" y="1374864"/>
                </a:cubicBezTo>
                <a:cubicBezTo>
                  <a:pt x="2886301" y="1367563"/>
                  <a:pt x="2895145" y="1363865"/>
                  <a:pt x="2905780" y="1363770"/>
                </a:cubicBezTo>
                <a:close/>
                <a:moveTo>
                  <a:pt x="2176682" y="1363161"/>
                </a:moveTo>
                <a:cubicBezTo>
                  <a:pt x="2186943" y="1363167"/>
                  <a:pt x="2195774" y="1366738"/>
                  <a:pt x="2203175" y="1373872"/>
                </a:cubicBezTo>
                <a:cubicBezTo>
                  <a:pt x="2210576" y="1381006"/>
                  <a:pt x="2214452" y="1391666"/>
                  <a:pt x="2214801" y="1405852"/>
                </a:cubicBezTo>
                <a:cubicBezTo>
                  <a:pt x="2214452" y="1420038"/>
                  <a:pt x="2210576" y="1430698"/>
                  <a:pt x="2203175" y="1437832"/>
                </a:cubicBezTo>
                <a:cubicBezTo>
                  <a:pt x="2195774" y="1444966"/>
                  <a:pt x="2186943" y="1448537"/>
                  <a:pt x="2176682" y="1448543"/>
                </a:cubicBezTo>
                <a:cubicBezTo>
                  <a:pt x="2166422" y="1448518"/>
                  <a:pt x="2157591" y="1444909"/>
                  <a:pt x="2150190" y="1437718"/>
                </a:cubicBezTo>
                <a:cubicBezTo>
                  <a:pt x="2142788" y="1430526"/>
                  <a:pt x="2138912" y="1419904"/>
                  <a:pt x="2138563" y="1405852"/>
                </a:cubicBezTo>
                <a:cubicBezTo>
                  <a:pt x="2138912" y="1391666"/>
                  <a:pt x="2142788" y="1381006"/>
                  <a:pt x="2150190" y="1373872"/>
                </a:cubicBezTo>
                <a:cubicBezTo>
                  <a:pt x="2157591" y="1366738"/>
                  <a:pt x="2166422" y="1363167"/>
                  <a:pt x="2176682" y="1363161"/>
                </a:cubicBezTo>
                <a:close/>
                <a:moveTo>
                  <a:pt x="3419944" y="1359198"/>
                </a:moveTo>
                <a:cubicBezTo>
                  <a:pt x="3431444" y="1359497"/>
                  <a:pt x="3439856" y="1362561"/>
                  <a:pt x="3445181" y="1368392"/>
                </a:cubicBezTo>
                <a:cubicBezTo>
                  <a:pt x="3450505" y="1374222"/>
                  <a:pt x="3453275" y="1381026"/>
                  <a:pt x="3453491" y="1388802"/>
                </a:cubicBezTo>
                <a:lnTo>
                  <a:pt x="3386397" y="1388802"/>
                </a:lnTo>
                <a:cubicBezTo>
                  <a:pt x="3386880" y="1381560"/>
                  <a:pt x="3389955" y="1374909"/>
                  <a:pt x="3395622" y="1368850"/>
                </a:cubicBezTo>
                <a:cubicBezTo>
                  <a:pt x="3401290" y="1362790"/>
                  <a:pt x="3409397" y="1359573"/>
                  <a:pt x="3419944" y="1359198"/>
                </a:cubicBezTo>
                <a:close/>
                <a:moveTo>
                  <a:pt x="2068919" y="1329671"/>
                </a:moveTo>
                <a:cubicBezTo>
                  <a:pt x="2062112" y="1329411"/>
                  <a:pt x="2054543" y="1330846"/>
                  <a:pt x="2046212" y="1333976"/>
                </a:cubicBezTo>
                <a:cubicBezTo>
                  <a:pt x="2037881" y="1337106"/>
                  <a:pt x="2031226" y="1343493"/>
                  <a:pt x="2026248" y="1353136"/>
                </a:cubicBezTo>
                <a:lnTo>
                  <a:pt x="2026248" y="1330890"/>
                </a:lnTo>
                <a:lnTo>
                  <a:pt x="1986966" y="1330890"/>
                </a:lnTo>
                <a:lnTo>
                  <a:pt x="1986966" y="1480814"/>
                </a:lnTo>
                <a:lnTo>
                  <a:pt x="2027466" y="1480814"/>
                </a:lnTo>
                <a:lnTo>
                  <a:pt x="2027466" y="1412234"/>
                </a:lnTo>
                <a:cubicBezTo>
                  <a:pt x="2027784" y="1396333"/>
                  <a:pt x="2031645" y="1385234"/>
                  <a:pt x="2039049" y="1378934"/>
                </a:cubicBezTo>
                <a:cubicBezTo>
                  <a:pt x="2046453" y="1372635"/>
                  <a:pt x="2055495" y="1369612"/>
                  <a:pt x="2066176" y="1369867"/>
                </a:cubicBezTo>
                <a:cubicBezTo>
                  <a:pt x="2069783" y="1369816"/>
                  <a:pt x="2073847" y="1370222"/>
                  <a:pt x="2078368" y="1371086"/>
                </a:cubicBezTo>
                <a:lnTo>
                  <a:pt x="2078368" y="1330281"/>
                </a:lnTo>
                <a:cubicBezTo>
                  <a:pt x="2076850" y="1330123"/>
                  <a:pt x="2075314" y="1329983"/>
                  <a:pt x="2073758" y="1329862"/>
                </a:cubicBezTo>
                <a:cubicBezTo>
                  <a:pt x="2072202" y="1329741"/>
                  <a:pt x="2070589" y="1329677"/>
                  <a:pt x="2068919" y="1329671"/>
                </a:cubicBezTo>
                <a:close/>
                <a:moveTo>
                  <a:pt x="2913709" y="1327537"/>
                </a:moveTo>
                <a:cubicBezTo>
                  <a:pt x="2902336" y="1327715"/>
                  <a:pt x="2892679" y="1329872"/>
                  <a:pt x="2884738" y="1334007"/>
                </a:cubicBezTo>
                <a:cubicBezTo>
                  <a:pt x="2876797" y="1338143"/>
                  <a:pt x="2871104" y="1343192"/>
                  <a:pt x="2867662" y="1349155"/>
                </a:cubicBezTo>
                <a:lnTo>
                  <a:pt x="2867662" y="1330890"/>
                </a:lnTo>
                <a:lnTo>
                  <a:pt x="2828380" y="1330890"/>
                </a:lnTo>
                <a:lnTo>
                  <a:pt x="2828380" y="1538726"/>
                </a:lnTo>
                <a:lnTo>
                  <a:pt x="2868880" y="1538726"/>
                </a:lnTo>
                <a:lnTo>
                  <a:pt x="2868880" y="1466202"/>
                </a:lnTo>
                <a:cubicBezTo>
                  <a:pt x="2872590" y="1471359"/>
                  <a:pt x="2878130" y="1475660"/>
                  <a:pt x="2885500" y="1479105"/>
                </a:cubicBezTo>
                <a:cubicBezTo>
                  <a:pt x="2892870" y="1482549"/>
                  <a:pt x="2901764" y="1484338"/>
                  <a:pt x="2912184" y="1484471"/>
                </a:cubicBezTo>
                <a:cubicBezTo>
                  <a:pt x="2933667" y="1484022"/>
                  <a:pt x="2950745" y="1476547"/>
                  <a:pt x="2963419" y="1462046"/>
                </a:cubicBezTo>
                <a:cubicBezTo>
                  <a:pt x="2976093" y="1447545"/>
                  <a:pt x="2982578" y="1428711"/>
                  <a:pt x="2982875" y="1405546"/>
                </a:cubicBezTo>
                <a:cubicBezTo>
                  <a:pt x="2982737" y="1382820"/>
                  <a:pt x="2976696" y="1364254"/>
                  <a:pt x="2964752" y="1349848"/>
                </a:cubicBezTo>
                <a:cubicBezTo>
                  <a:pt x="2952808" y="1335442"/>
                  <a:pt x="2935794" y="1328005"/>
                  <a:pt x="2913709" y="1327537"/>
                </a:cubicBezTo>
                <a:close/>
                <a:moveTo>
                  <a:pt x="2372907" y="1326623"/>
                </a:moveTo>
                <a:cubicBezTo>
                  <a:pt x="2364386" y="1326648"/>
                  <a:pt x="2356036" y="1328577"/>
                  <a:pt x="2347859" y="1332408"/>
                </a:cubicBezTo>
                <a:cubicBezTo>
                  <a:pt x="2339681" y="1336240"/>
                  <a:pt x="2333390" y="1341822"/>
                  <a:pt x="2328988" y="1349155"/>
                </a:cubicBezTo>
                <a:lnTo>
                  <a:pt x="2328988" y="1330890"/>
                </a:lnTo>
                <a:lnTo>
                  <a:pt x="2290315" y="1330890"/>
                </a:lnTo>
                <a:lnTo>
                  <a:pt x="2290315" y="1480814"/>
                </a:lnTo>
                <a:lnTo>
                  <a:pt x="2330815" y="1480814"/>
                </a:lnTo>
                <a:lnTo>
                  <a:pt x="2330815" y="1393031"/>
                </a:lnTo>
                <a:cubicBezTo>
                  <a:pt x="2330879" y="1384599"/>
                  <a:pt x="2333345" y="1377613"/>
                  <a:pt x="2338212" y="1372076"/>
                </a:cubicBezTo>
                <a:cubicBezTo>
                  <a:pt x="2343080" y="1366539"/>
                  <a:pt x="2349968" y="1363669"/>
                  <a:pt x="2358877" y="1363466"/>
                </a:cubicBezTo>
                <a:cubicBezTo>
                  <a:pt x="2367989" y="1363637"/>
                  <a:pt x="2374699" y="1366342"/>
                  <a:pt x="2379008" y="1371581"/>
                </a:cubicBezTo>
                <a:cubicBezTo>
                  <a:pt x="2383316" y="1376820"/>
                  <a:pt x="2385451" y="1383563"/>
                  <a:pt x="2385413" y="1391812"/>
                </a:cubicBezTo>
                <a:lnTo>
                  <a:pt x="2385413" y="1480814"/>
                </a:lnTo>
                <a:lnTo>
                  <a:pt x="2425608" y="1480814"/>
                </a:lnTo>
                <a:lnTo>
                  <a:pt x="2425608" y="1393031"/>
                </a:lnTo>
                <a:cubicBezTo>
                  <a:pt x="2425678" y="1384732"/>
                  <a:pt x="2428131" y="1377785"/>
                  <a:pt x="2432967" y="1372190"/>
                </a:cubicBezTo>
                <a:cubicBezTo>
                  <a:pt x="2437802" y="1366596"/>
                  <a:pt x="2444602" y="1363688"/>
                  <a:pt x="2453364" y="1363466"/>
                </a:cubicBezTo>
                <a:cubicBezTo>
                  <a:pt x="2462610" y="1363637"/>
                  <a:pt x="2469359" y="1366342"/>
                  <a:pt x="2473610" y="1371581"/>
                </a:cubicBezTo>
                <a:cubicBezTo>
                  <a:pt x="2477861" y="1376820"/>
                  <a:pt x="2479958" y="1383563"/>
                  <a:pt x="2479901" y="1391812"/>
                </a:cubicBezTo>
                <a:lnTo>
                  <a:pt x="2479901" y="1480814"/>
                </a:lnTo>
                <a:lnTo>
                  <a:pt x="2519182" y="1480814"/>
                </a:lnTo>
                <a:lnTo>
                  <a:pt x="2519182" y="1383582"/>
                </a:lnTo>
                <a:cubicBezTo>
                  <a:pt x="2519026" y="1370220"/>
                  <a:pt x="2516394" y="1359340"/>
                  <a:pt x="2511286" y="1350943"/>
                </a:cubicBezTo>
                <a:cubicBezTo>
                  <a:pt x="2506178" y="1342546"/>
                  <a:pt x="2499530" y="1336383"/>
                  <a:pt x="2491340" y="1332454"/>
                </a:cubicBezTo>
                <a:cubicBezTo>
                  <a:pt x="2483151" y="1328525"/>
                  <a:pt x="2474356" y="1326581"/>
                  <a:pt x="2464955" y="1326623"/>
                </a:cubicBezTo>
                <a:cubicBezTo>
                  <a:pt x="2455042" y="1326521"/>
                  <a:pt x="2446121" y="1328399"/>
                  <a:pt x="2438192" y="1332256"/>
                </a:cubicBezTo>
                <a:cubicBezTo>
                  <a:pt x="2430263" y="1336113"/>
                  <a:pt x="2423328" y="1342558"/>
                  <a:pt x="2417386" y="1351591"/>
                </a:cubicBezTo>
                <a:cubicBezTo>
                  <a:pt x="2413479" y="1343490"/>
                  <a:pt x="2407667" y="1337312"/>
                  <a:pt x="2399951" y="1333055"/>
                </a:cubicBezTo>
                <a:cubicBezTo>
                  <a:pt x="2392234" y="1328799"/>
                  <a:pt x="2383220" y="1326655"/>
                  <a:pt x="2372907" y="1326623"/>
                </a:cubicBezTo>
                <a:close/>
                <a:moveTo>
                  <a:pt x="2176682" y="1326318"/>
                </a:moveTo>
                <a:cubicBezTo>
                  <a:pt x="2153798" y="1326735"/>
                  <a:pt x="2135093" y="1334198"/>
                  <a:pt x="2120566" y="1348706"/>
                </a:cubicBezTo>
                <a:cubicBezTo>
                  <a:pt x="2106038" y="1363213"/>
                  <a:pt x="2098537" y="1382262"/>
                  <a:pt x="2098063" y="1405852"/>
                </a:cubicBezTo>
                <a:cubicBezTo>
                  <a:pt x="2098537" y="1429309"/>
                  <a:pt x="2106038" y="1448319"/>
                  <a:pt x="2120566" y="1462884"/>
                </a:cubicBezTo>
                <a:cubicBezTo>
                  <a:pt x="2135093" y="1477449"/>
                  <a:pt x="2153798" y="1484949"/>
                  <a:pt x="2176682" y="1485386"/>
                </a:cubicBezTo>
                <a:cubicBezTo>
                  <a:pt x="2199566" y="1484949"/>
                  <a:pt x="2218271" y="1477449"/>
                  <a:pt x="2232799" y="1462884"/>
                </a:cubicBezTo>
                <a:cubicBezTo>
                  <a:pt x="2247326" y="1448319"/>
                  <a:pt x="2254827" y="1429308"/>
                  <a:pt x="2255301" y="1405852"/>
                </a:cubicBezTo>
                <a:cubicBezTo>
                  <a:pt x="2254827" y="1382262"/>
                  <a:pt x="2247326" y="1363213"/>
                  <a:pt x="2232799" y="1348706"/>
                </a:cubicBezTo>
                <a:cubicBezTo>
                  <a:pt x="2218271" y="1334198"/>
                  <a:pt x="2199566" y="1326735"/>
                  <a:pt x="2176682" y="1326318"/>
                </a:cubicBezTo>
                <a:close/>
                <a:moveTo>
                  <a:pt x="3253204" y="1326318"/>
                </a:moveTo>
                <a:cubicBezTo>
                  <a:pt x="3238525" y="1326441"/>
                  <a:pt x="3225355" y="1329882"/>
                  <a:pt x="3213694" y="1336639"/>
                </a:cubicBezTo>
                <a:cubicBezTo>
                  <a:pt x="3202033" y="1343396"/>
                  <a:pt x="3192793" y="1352728"/>
                  <a:pt x="3185974" y="1364634"/>
                </a:cubicBezTo>
                <a:cubicBezTo>
                  <a:pt x="3179155" y="1376540"/>
                  <a:pt x="3175670" y="1390280"/>
                  <a:pt x="3175518" y="1405851"/>
                </a:cubicBezTo>
                <a:cubicBezTo>
                  <a:pt x="3175673" y="1421327"/>
                  <a:pt x="3179219" y="1435021"/>
                  <a:pt x="3186154" y="1446934"/>
                </a:cubicBezTo>
                <a:cubicBezTo>
                  <a:pt x="3193090" y="1458845"/>
                  <a:pt x="3202480" y="1468200"/>
                  <a:pt x="3214326" y="1474997"/>
                </a:cubicBezTo>
                <a:cubicBezTo>
                  <a:pt x="3226171" y="1481793"/>
                  <a:pt x="3239537" y="1485256"/>
                  <a:pt x="3254423" y="1485385"/>
                </a:cubicBezTo>
                <a:cubicBezTo>
                  <a:pt x="3267734" y="1485224"/>
                  <a:pt x="3279211" y="1482705"/>
                  <a:pt x="3288854" y="1477829"/>
                </a:cubicBezTo>
                <a:cubicBezTo>
                  <a:pt x="3298497" y="1472953"/>
                  <a:pt x="3306294" y="1466688"/>
                  <a:pt x="3312244" y="1459036"/>
                </a:cubicBezTo>
                <a:cubicBezTo>
                  <a:pt x="3318196" y="1451383"/>
                  <a:pt x="3322290" y="1443311"/>
                  <a:pt x="3324527" y="1434820"/>
                </a:cubicBezTo>
                <a:lnTo>
                  <a:pt x="3288865" y="1422928"/>
                </a:lnTo>
                <a:cubicBezTo>
                  <a:pt x="3287259" y="1429052"/>
                  <a:pt x="3283690" y="1434719"/>
                  <a:pt x="3278159" y="1439928"/>
                </a:cubicBezTo>
                <a:cubicBezTo>
                  <a:pt x="3272628" y="1445137"/>
                  <a:pt x="3264716" y="1447907"/>
                  <a:pt x="3254423" y="1448238"/>
                </a:cubicBezTo>
                <a:cubicBezTo>
                  <a:pt x="3243755" y="1448168"/>
                  <a:pt x="3234763" y="1444496"/>
                  <a:pt x="3227448" y="1437222"/>
                </a:cubicBezTo>
                <a:cubicBezTo>
                  <a:pt x="3220133" y="1429948"/>
                  <a:pt x="3216323" y="1419491"/>
                  <a:pt x="3216018" y="1405851"/>
                </a:cubicBezTo>
                <a:cubicBezTo>
                  <a:pt x="3216310" y="1392224"/>
                  <a:pt x="3220069" y="1381818"/>
                  <a:pt x="3227296" y="1374633"/>
                </a:cubicBezTo>
                <a:cubicBezTo>
                  <a:pt x="3234522" y="1367448"/>
                  <a:pt x="3243463" y="1363827"/>
                  <a:pt x="3254118" y="1363770"/>
                </a:cubicBezTo>
                <a:cubicBezTo>
                  <a:pt x="3264075" y="1364043"/>
                  <a:pt x="3271669" y="1366699"/>
                  <a:pt x="3276902" y="1371736"/>
                </a:cubicBezTo>
                <a:cubicBezTo>
                  <a:pt x="3282134" y="1376774"/>
                  <a:pt x="3285614" y="1382555"/>
                  <a:pt x="3287341" y="1389080"/>
                </a:cubicBezTo>
                <a:lnTo>
                  <a:pt x="3323612" y="1376882"/>
                </a:lnTo>
                <a:cubicBezTo>
                  <a:pt x="3321484" y="1368295"/>
                  <a:pt x="3317477" y="1360179"/>
                  <a:pt x="3311590" y="1352532"/>
                </a:cubicBezTo>
                <a:cubicBezTo>
                  <a:pt x="3305702" y="1344885"/>
                  <a:pt x="3297902" y="1338643"/>
                  <a:pt x="3288188" y="1333807"/>
                </a:cubicBezTo>
                <a:cubicBezTo>
                  <a:pt x="3278474" y="1328970"/>
                  <a:pt x="3266813" y="1326474"/>
                  <a:pt x="3253204" y="1326318"/>
                </a:cubicBezTo>
                <a:close/>
                <a:moveTo>
                  <a:pt x="3077251" y="1326318"/>
                </a:moveTo>
                <a:cubicBezTo>
                  <a:pt x="3063834" y="1326492"/>
                  <a:pt x="3052496" y="1329019"/>
                  <a:pt x="3043238" y="1333896"/>
                </a:cubicBezTo>
                <a:cubicBezTo>
                  <a:pt x="3033980" y="1338774"/>
                  <a:pt x="3026821" y="1344955"/>
                  <a:pt x="3021764" y="1352440"/>
                </a:cubicBezTo>
                <a:cubicBezTo>
                  <a:pt x="3016706" y="1359925"/>
                  <a:pt x="3013769" y="1367667"/>
                  <a:pt x="3012954" y="1375664"/>
                </a:cubicBezTo>
                <a:lnTo>
                  <a:pt x="3048886" y="1383287"/>
                </a:lnTo>
                <a:cubicBezTo>
                  <a:pt x="3049508" y="1376534"/>
                  <a:pt x="3052227" y="1370830"/>
                  <a:pt x="3057044" y="1366173"/>
                </a:cubicBezTo>
                <a:cubicBezTo>
                  <a:pt x="3061860" y="1361517"/>
                  <a:pt x="3068697" y="1359090"/>
                  <a:pt x="3077556" y="1358893"/>
                </a:cubicBezTo>
                <a:cubicBezTo>
                  <a:pt x="3086084" y="1359039"/>
                  <a:pt x="3092438" y="1360958"/>
                  <a:pt x="3096620" y="1364649"/>
                </a:cubicBezTo>
                <a:cubicBezTo>
                  <a:pt x="3100801" y="1368340"/>
                  <a:pt x="3102885" y="1372926"/>
                  <a:pt x="3102873" y="1378408"/>
                </a:cubicBezTo>
                <a:cubicBezTo>
                  <a:pt x="3102936" y="1381045"/>
                  <a:pt x="3102123" y="1383319"/>
                  <a:pt x="3100432" y="1385231"/>
                </a:cubicBezTo>
                <a:cubicBezTo>
                  <a:pt x="3098742" y="1387143"/>
                  <a:pt x="3095794" y="1388426"/>
                  <a:pt x="3091587" y="1389081"/>
                </a:cubicBezTo>
                <a:lnTo>
                  <a:pt x="3054679" y="1394569"/>
                </a:lnTo>
                <a:cubicBezTo>
                  <a:pt x="3041886" y="1396386"/>
                  <a:pt x="3031302" y="1401061"/>
                  <a:pt x="3022927" y="1408595"/>
                </a:cubicBezTo>
                <a:cubicBezTo>
                  <a:pt x="3014552" y="1416129"/>
                  <a:pt x="3010213" y="1426599"/>
                  <a:pt x="3009908" y="1440002"/>
                </a:cubicBezTo>
                <a:cubicBezTo>
                  <a:pt x="3010054" y="1452146"/>
                  <a:pt x="3014635" y="1462593"/>
                  <a:pt x="3023652" y="1471341"/>
                </a:cubicBezTo>
                <a:cubicBezTo>
                  <a:pt x="3032669" y="1480089"/>
                  <a:pt x="3045248" y="1484669"/>
                  <a:pt x="3061389" y="1485081"/>
                </a:cubicBezTo>
                <a:cubicBezTo>
                  <a:pt x="3072498" y="1484897"/>
                  <a:pt x="3081699" y="1482677"/>
                  <a:pt x="3088994" y="1478422"/>
                </a:cubicBezTo>
                <a:cubicBezTo>
                  <a:pt x="3096288" y="1474166"/>
                  <a:pt x="3101828" y="1468978"/>
                  <a:pt x="3105613" y="1462858"/>
                </a:cubicBezTo>
                <a:cubicBezTo>
                  <a:pt x="3105620" y="1465888"/>
                  <a:pt x="3105759" y="1469109"/>
                  <a:pt x="3106032" y="1472520"/>
                </a:cubicBezTo>
                <a:cubicBezTo>
                  <a:pt x="3106305" y="1475931"/>
                  <a:pt x="3106672" y="1478695"/>
                  <a:pt x="3107136" y="1480813"/>
                </a:cubicBezTo>
                <a:lnTo>
                  <a:pt x="3144287" y="1480813"/>
                </a:lnTo>
                <a:cubicBezTo>
                  <a:pt x="3143811" y="1478055"/>
                  <a:pt x="3143392" y="1474441"/>
                  <a:pt x="3143030" y="1469971"/>
                </a:cubicBezTo>
                <a:cubicBezTo>
                  <a:pt x="3142668" y="1465501"/>
                  <a:pt x="3142477" y="1461202"/>
                  <a:pt x="3142459" y="1457074"/>
                </a:cubicBezTo>
                <a:lnTo>
                  <a:pt x="3142459" y="1383287"/>
                </a:lnTo>
                <a:cubicBezTo>
                  <a:pt x="3142713" y="1367710"/>
                  <a:pt x="3137789" y="1354443"/>
                  <a:pt x="3127684" y="1343486"/>
                </a:cubicBezTo>
                <a:cubicBezTo>
                  <a:pt x="3117580" y="1332528"/>
                  <a:pt x="3100769" y="1326805"/>
                  <a:pt x="3077251" y="1326318"/>
                </a:cubicBezTo>
                <a:close/>
                <a:moveTo>
                  <a:pt x="3419334" y="1326318"/>
                </a:moveTo>
                <a:cubicBezTo>
                  <a:pt x="3406329" y="1326406"/>
                  <a:pt x="3394264" y="1329680"/>
                  <a:pt x="3383140" y="1336141"/>
                </a:cubicBezTo>
                <a:cubicBezTo>
                  <a:pt x="3372017" y="1342603"/>
                  <a:pt x="3363027" y="1351723"/>
                  <a:pt x="3356172" y="1363503"/>
                </a:cubicBezTo>
                <a:cubicBezTo>
                  <a:pt x="3349317" y="1375283"/>
                  <a:pt x="3345791" y="1389195"/>
                  <a:pt x="3345592" y="1405238"/>
                </a:cubicBezTo>
                <a:cubicBezTo>
                  <a:pt x="3345785" y="1422162"/>
                  <a:pt x="3349425" y="1436586"/>
                  <a:pt x="3356511" y="1448512"/>
                </a:cubicBezTo>
                <a:cubicBezTo>
                  <a:pt x="3363597" y="1460438"/>
                  <a:pt x="3372970" y="1469552"/>
                  <a:pt x="3384631" y="1475854"/>
                </a:cubicBezTo>
                <a:cubicBezTo>
                  <a:pt x="3396291" y="1482156"/>
                  <a:pt x="3409079" y="1485333"/>
                  <a:pt x="3422994" y="1485385"/>
                </a:cubicBezTo>
                <a:cubicBezTo>
                  <a:pt x="3441502" y="1485024"/>
                  <a:pt x="3456538" y="1480342"/>
                  <a:pt x="3468101" y="1471338"/>
                </a:cubicBezTo>
                <a:cubicBezTo>
                  <a:pt x="3479665" y="1462334"/>
                  <a:pt x="3487381" y="1451175"/>
                  <a:pt x="3491250" y="1437860"/>
                </a:cubicBezTo>
                <a:lnTo>
                  <a:pt x="3457449" y="1427791"/>
                </a:lnTo>
                <a:cubicBezTo>
                  <a:pt x="3455076" y="1434618"/>
                  <a:pt x="3451139" y="1440111"/>
                  <a:pt x="3445637" y="1444268"/>
                </a:cubicBezTo>
                <a:cubicBezTo>
                  <a:pt x="3440136" y="1448426"/>
                  <a:pt x="3432690" y="1450561"/>
                  <a:pt x="3423299" y="1450676"/>
                </a:cubicBezTo>
                <a:cubicBezTo>
                  <a:pt x="3412974" y="1450492"/>
                  <a:pt x="3404270" y="1447275"/>
                  <a:pt x="3397186" y="1441026"/>
                </a:cubicBezTo>
                <a:cubicBezTo>
                  <a:pt x="3390101" y="1434777"/>
                  <a:pt x="3386200" y="1426602"/>
                  <a:pt x="3385482" y="1416500"/>
                </a:cubicBezTo>
                <a:lnTo>
                  <a:pt x="3492772" y="1416500"/>
                </a:lnTo>
                <a:cubicBezTo>
                  <a:pt x="3492798" y="1416075"/>
                  <a:pt x="3492899" y="1414642"/>
                  <a:pt x="3493077" y="1412201"/>
                </a:cubicBezTo>
                <a:cubicBezTo>
                  <a:pt x="3493255" y="1409760"/>
                  <a:pt x="3493356" y="1407033"/>
                  <a:pt x="3493382" y="1404021"/>
                </a:cubicBezTo>
                <a:cubicBezTo>
                  <a:pt x="3493192" y="1379708"/>
                  <a:pt x="3486643" y="1360736"/>
                  <a:pt x="3473734" y="1347105"/>
                </a:cubicBezTo>
                <a:cubicBezTo>
                  <a:pt x="3460825" y="1333474"/>
                  <a:pt x="3442692" y="1326544"/>
                  <a:pt x="3419334" y="1326318"/>
                </a:cubicBezTo>
                <a:close/>
                <a:moveTo>
                  <a:pt x="2715817" y="1260177"/>
                </a:moveTo>
                <a:cubicBezTo>
                  <a:pt x="2702026" y="1260300"/>
                  <a:pt x="2689469" y="1263300"/>
                  <a:pt x="2678146" y="1269177"/>
                </a:cubicBezTo>
                <a:cubicBezTo>
                  <a:pt x="2666823" y="1275054"/>
                  <a:pt x="2657770" y="1283064"/>
                  <a:pt x="2650986" y="1293208"/>
                </a:cubicBezTo>
                <a:cubicBezTo>
                  <a:pt x="2644202" y="1303352"/>
                  <a:pt x="2640724" y="1314886"/>
                  <a:pt x="2640552" y="1327811"/>
                </a:cubicBezTo>
                <a:cubicBezTo>
                  <a:pt x="2640761" y="1344224"/>
                  <a:pt x="2645900" y="1357740"/>
                  <a:pt x="2655971" y="1368360"/>
                </a:cubicBezTo>
                <a:cubicBezTo>
                  <a:pt x="2666041" y="1378980"/>
                  <a:pt x="2679789" y="1386094"/>
                  <a:pt x="2697214" y="1389701"/>
                </a:cubicBezTo>
                <a:lnTo>
                  <a:pt x="2727406" y="1395799"/>
                </a:lnTo>
                <a:cubicBezTo>
                  <a:pt x="2735837" y="1397552"/>
                  <a:pt x="2742304" y="1400677"/>
                  <a:pt x="2746809" y="1405174"/>
                </a:cubicBezTo>
                <a:cubicBezTo>
                  <a:pt x="2751313" y="1409671"/>
                  <a:pt x="2753588" y="1415083"/>
                  <a:pt x="2753633" y="1421409"/>
                </a:cubicBezTo>
                <a:cubicBezTo>
                  <a:pt x="2753582" y="1429183"/>
                  <a:pt x="2750558" y="1435509"/>
                  <a:pt x="2744560" y="1440387"/>
                </a:cubicBezTo>
                <a:cubicBezTo>
                  <a:pt x="2738562" y="1445266"/>
                  <a:pt x="2729896" y="1447781"/>
                  <a:pt x="2718562" y="1447933"/>
                </a:cubicBezTo>
                <a:cubicBezTo>
                  <a:pt x="2703365" y="1447578"/>
                  <a:pt x="2691906" y="1443487"/>
                  <a:pt x="2684184" y="1435662"/>
                </a:cubicBezTo>
                <a:cubicBezTo>
                  <a:pt x="2676463" y="1427837"/>
                  <a:pt x="2672170" y="1418411"/>
                  <a:pt x="2671308" y="1407384"/>
                </a:cubicBezTo>
                <a:lnTo>
                  <a:pt x="2632322" y="1417750"/>
                </a:lnTo>
                <a:cubicBezTo>
                  <a:pt x="2633377" y="1428279"/>
                  <a:pt x="2637056" y="1438686"/>
                  <a:pt x="2643358" y="1448971"/>
                </a:cubicBezTo>
                <a:cubicBezTo>
                  <a:pt x="2649660" y="1459256"/>
                  <a:pt x="2658958" y="1467830"/>
                  <a:pt x="2671255" y="1474693"/>
                </a:cubicBezTo>
                <a:cubicBezTo>
                  <a:pt x="2683551" y="1481557"/>
                  <a:pt x="2699218" y="1485121"/>
                  <a:pt x="2718257" y="1485386"/>
                </a:cubicBezTo>
                <a:cubicBezTo>
                  <a:pt x="2735054" y="1485177"/>
                  <a:pt x="2749247" y="1481872"/>
                  <a:pt x="2760836" y="1475471"/>
                </a:cubicBezTo>
                <a:cubicBezTo>
                  <a:pt x="2772425" y="1469070"/>
                  <a:pt x="2781219" y="1460823"/>
                  <a:pt x="2787219" y="1450730"/>
                </a:cubicBezTo>
                <a:cubicBezTo>
                  <a:pt x="2793219" y="1440637"/>
                  <a:pt x="2796235" y="1429949"/>
                  <a:pt x="2796267" y="1418665"/>
                </a:cubicBezTo>
                <a:cubicBezTo>
                  <a:pt x="2796210" y="1403148"/>
                  <a:pt x="2791070" y="1389670"/>
                  <a:pt x="2780847" y="1378230"/>
                </a:cubicBezTo>
                <a:cubicBezTo>
                  <a:pt x="2770623" y="1366791"/>
                  <a:pt x="2755656" y="1359029"/>
                  <a:pt x="2735945" y="1354945"/>
                </a:cubicBezTo>
                <a:lnTo>
                  <a:pt x="2705753" y="1349153"/>
                </a:lnTo>
                <a:cubicBezTo>
                  <a:pt x="2697837" y="1347546"/>
                  <a:pt x="2691941" y="1344585"/>
                  <a:pt x="2688065" y="1340273"/>
                </a:cubicBezTo>
                <a:cubicBezTo>
                  <a:pt x="2684190" y="1335960"/>
                  <a:pt x="2682259" y="1330790"/>
                  <a:pt x="2682271" y="1324762"/>
                </a:cubicBezTo>
                <a:cubicBezTo>
                  <a:pt x="2682404" y="1317350"/>
                  <a:pt x="2685492" y="1310986"/>
                  <a:pt x="2691535" y="1305669"/>
                </a:cubicBezTo>
                <a:cubicBezTo>
                  <a:pt x="2697576" y="1300353"/>
                  <a:pt x="2705772" y="1297572"/>
                  <a:pt x="2716122" y="1297324"/>
                </a:cubicBezTo>
                <a:cubicBezTo>
                  <a:pt x="2725209" y="1297480"/>
                  <a:pt x="2732517" y="1299234"/>
                  <a:pt x="2738045" y="1302586"/>
                </a:cubicBezTo>
                <a:cubicBezTo>
                  <a:pt x="2743574" y="1305937"/>
                  <a:pt x="2747697" y="1309949"/>
                  <a:pt x="2750412" y="1314622"/>
                </a:cubicBezTo>
                <a:cubicBezTo>
                  <a:pt x="2753129" y="1319295"/>
                  <a:pt x="2754811" y="1323691"/>
                  <a:pt x="2755460" y="1327811"/>
                </a:cubicBezTo>
                <a:lnTo>
                  <a:pt x="2793221" y="1316226"/>
                </a:lnTo>
                <a:cubicBezTo>
                  <a:pt x="2791702" y="1307858"/>
                  <a:pt x="2788175" y="1299402"/>
                  <a:pt x="2782639" y="1290858"/>
                </a:cubicBezTo>
                <a:cubicBezTo>
                  <a:pt x="2777104" y="1282314"/>
                  <a:pt x="2768926" y="1275124"/>
                  <a:pt x="2758105" y="1269289"/>
                </a:cubicBezTo>
                <a:cubicBezTo>
                  <a:pt x="2747285" y="1263455"/>
                  <a:pt x="2733189" y="1260417"/>
                  <a:pt x="2715817" y="1260177"/>
                </a:cubicBezTo>
                <a:close/>
                <a:moveTo>
                  <a:pt x="1936910" y="1258043"/>
                </a:moveTo>
                <a:cubicBezTo>
                  <a:pt x="1920111" y="1258252"/>
                  <a:pt x="1906874" y="1263315"/>
                  <a:pt x="1897198" y="1273234"/>
                </a:cubicBezTo>
                <a:cubicBezTo>
                  <a:pt x="1887522" y="1283153"/>
                  <a:pt x="1882585" y="1296676"/>
                  <a:pt x="1882389" y="1313804"/>
                </a:cubicBezTo>
                <a:lnTo>
                  <a:pt x="1882389" y="1330891"/>
                </a:lnTo>
                <a:lnTo>
                  <a:pt x="1857396" y="1330891"/>
                </a:lnTo>
                <a:lnTo>
                  <a:pt x="1857396" y="1365599"/>
                </a:lnTo>
                <a:lnTo>
                  <a:pt x="1882389" y="1365599"/>
                </a:lnTo>
                <a:lnTo>
                  <a:pt x="1882389" y="1480814"/>
                </a:lnTo>
                <a:lnTo>
                  <a:pt x="1923194" y="1480814"/>
                </a:lnTo>
                <a:lnTo>
                  <a:pt x="1923194" y="1365599"/>
                </a:lnTo>
                <a:lnTo>
                  <a:pt x="1957027" y="1365599"/>
                </a:lnTo>
                <a:lnTo>
                  <a:pt x="1957027" y="1330891"/>
                </a:lnTo>
                <a:lnTo>
                  <a:pt x="1923194" y="1330891"/>
                </a:lnTo>
                <a:lnTo>
                  <a:pt x="1923194" y="1314414"/>
                </a:lnTo>
                <a:cubicBezTo>
                  <a:pt x="1923499" y="1306208"/>
                  <a:pt x="1925861" y="1300653"/>
                  <a:pt x="1930281" y="1297748"/>
                </a:cubicBezTo>
                <a:cubicBezTo>
                  <a:pt x="1934700" y="1294842"/>
                  <a:pt x="1939349" y="1293482"/>
                  <a:pt x="1944226" y="1293667"/>
                </a:cubicBezTo>
                <a:cubicBezTo>
                  <a:pt x="1947559" y="1293692"/>
                  <a:pt x="1950264" y="1293870"/>
                  <a:pt x="1952341" y="1294201"/>
                </a:cubicBezTo>
                <a:cubicBezTo>
                  <a:pt x="1954417" y="1294531"/>
                  <a:pt x="1955979" y="1294862"/>
                  <a:pt x="1957027" y="1295192"/>
                </a:cubicBezTo>
                <a:lnTo>
                  <a:pt x="1957027" y="1261088"/>
                </a:lnTo>
                <a:cubicBezTo>
                  <a:pt x="1955256" y="1260295"/>
                  <a:pt x="1952550" y="1259597"/>
                  <a:pt x="1948912" y="1258995"/>
                </a:cubicBezTo>
                <a:cubicBezTo>
                  <a:pt x="1945273" y="1258392"/>
                  <a:pt x="1941273" y="1258075"/>
                  <a:pt x="1936910" y="1258043"/>
                </a:cubicBezTo>
                <a:close/>
                <a:moveTo>
                  <a:pt x="1074923" y="1168931"/>
                </a:moveTo>
                <a:cubicBezTo>
                  <a:pt x="1096627" y="1168220"/>
                  <a:pt x="1118212" y="1172411"/>
                  <a:pt x="1138072" y="1181193"/>
                </a:cubicBezTo>
                <a:lnTo>
                  <a:pt x="1125810" y="1225949"/>
                </a:lnTo>
                <a:cubicBezTo>
                  <a:pt x="1109862" y="1217944"/>
                  <a:pt x="1092276" y="1213747"/>
                  <a:pt x="1074433" y="1213687"/>
                </a:cubicBezTo>
                <a:cubicBezTo>
                  <a:pt x="1049909" y="1213687"/>
                  <a:pt x="1038505" y="1225090"/>
                  <a:pt x="1038505" y="1237475"/>
                </a:cubicBezTo>
                <a:cubicBezTo>
                  <a:pt x="1038505" y="1253293"/>
                  <a:pt x="1052116" y="1260282"/>
                  <a:pt x="1084365" y="1272422"/>
                </a:cubicBezTo>
                <a:cubicBezTo>
                  <a:pt x="1128018" y="1288485"/>
                  <a:pt x="1148250" y="1311292"/>
                  <a:pt x="1148250" y="1345993"/>
                </a:cubicBezTo>
                <a:cubicBezTo>
                  <a:pt x="1148004" y="1388052"/>
                  <a:pt x="1116369" y="1423243"/>
                  <a:pt x="1048560" y="1423243"/>
                </a:cubicBezTo>
                <a:cubicBezTo>
                  <a:pt x="1024316" y="1423440"/>
                  <a:pt x="1000341" y="1418155"/>
                  <a:pt x="978422" y="1407793"/>
                </a:cubicBezTo>
                <a:lnTo>
                  <a:pt x="989825" y="1361934"/>
                </a:lnTo>
                <a:cubicBezTo>
                  <a:pt x="1009053" y="1371768"/>
                  <a:pt x="1030279" y="1377053"/>
                  <a:pt x="1051871" y="1377384"/>
                </a:cubicBezTo>
                <a:cubicBezTo>
                  <a:pt x="1077498" y="1377384"/>
                  <a:pt x="1091109" y="1366838"/>
                  <a:pt x="1091109" y="1350653"/>
                </a:cubicBezTo>
                <a:cubicBezTo>
                  <a:pt x="1091109" y="1334467"/>
                  <a:pt x="1078847" y="1326129"/>
                  <a:pt x="1049664" y="1316074"/>
                </a:cubicBezTo>
                <a:cubicBezTo>
                  <a:pt x="1008586" y="1301482"/>
                  <a:pt x="981365" y="1279288"/>
                  <a:pt x="981365" y="1242502"/>
                </a:cubicBezTo>
                <a:cubicBezTo>
                  <a:pt x="981365" y="1200321"/>
                  <a:pt x="1017047" y="1168931"/>
                  <a:pt x="1074923" y="1168931"/>
                </a:cubicBezTo>
                <a:close/>
                <a:moveTo>
                  <a:pt x="895286" y="1168931"/>
                </a:moveTo>
                <a:cubicBezTo>
                  <a:pt x="916949" y="1168229"/>
                  <a:pt x="938492" y="1172420"/>
                  <a:pt x="958312" y="1181193"/>
                </a:cubicBezTo>
                <a:lnTo>
                  <a:pt x="946050" y="1225949"/>
                </a:lnTo>
                <a:cubicBezTo>
                  <a:pt x="930109" y="1217927"/>
                  <a:pt x="912519" y="1213728"/>
                  <a:pt x="894673" y="1213687"/>
                </a:cubicBezTo>
                <a:cubicBezTo>
                  <a:pt x="870149" y="1213687"/>
                  <a:pt x="858745" y="1225090"/>
                  <a:pt x="858745" y="1237475"/>
                </a:cubicBezTo>
                <a:cubicBezTo>
                  <a:pt x="858745" y="1253293"/>
                  <a:pt x="872356" y="1260282"/>
                  <a:pt x="904605" y="1272422"/>
                </a:cubicBezTo>
                <a:cubicBezTo>
                  <a:pt x="948257" y="1288485"/>
                  <a:pt x="968490" y="1311292"/>
                  <a:pt x="968490" y="1345993"/>
                </a:cubicBezTo>
                <a:cubicBezTo>
                  <a:pt x="968244" y="1388052"/>
                  <a:pt x="936976" y="1423243"/>
                  <a:pt x="868800" y="1423243"/>
                </a:cubicBezTo>
                <a:cubicBezTo>
                  <a:pt x="844558" y="1423415"/>
                  <a:pt x="820586" y="1418142"/>
                  <a:pt x="798662" y="1407793"/>
                </a:cubicBezTo>
                <a:lnTo>
                  <a:pt x="810065" y="1361934"/>
                </a:lnTo>
                <a:cubicBezTo>
                  <a:pt x="829293" y="1371768"/>
                  <a:pt x="850520" y="1377053"/>
                  <a:pt x="872111" y="1377384"/>
                </a:cubicBezTo>
                <a:cubicBezTo>
                  <a:pt x="897738" y="1377384"/>
                  <a:pt x="911349" y="1366838"/>
                  <a:pt x="911349" y="1350653"/>
                </a:cubicBezTo>
                <a:cubicBezTo>
                  <a:pt x="911349" y="1334467"/>
                  <a:pt x="899087" y="1326129"/>
                  <a:pt x="869904" y="1316074"/>
                </a:cubicBezTo>
                <a:cubicBezTo>
                  <a:pt x="828826" y="1301482"/>
                  <a:pt x="801605" y="1279288"/>
                  <a:pt x="801605" y="1242502"/>
                </a:cubicBezTo>
                <a:cubicBezTo>
                  <a:pt x="801605" y="1200321"/>
                  <a:pt x="837287" y="1168931"/>
                  <a:pt x="895286" y="1168931"/>
                </a:cubicBezTo>
                <a:close/>
                <a:moveTo>
                  <a:pt x="1300420" y="1168686"/>
                </a:moveTo>
                <a:cubicBezTo>
                  <a:pt x="1321413" y="1167759"/>
                  <a:pt x="1342344" y="1171485"/>
                  <a:pt x="1361730" y="1179599"/>
                </a:cubicBezTo>
                <a:lnTo>
                  <a:pt x="1349468" y="1223742"/>
                </a:lnTo>
                <a:cubicBezTo>
                  <a:pt x="1334607" y="1217499"/>
                  <a:pt x="1318617" y="1214370"/>
                  <a:pt x="1302505" y="1214545"/>
                </a:cubicBezTo>
                <a:cubicBezTo>
                  <a:pt x="1258485" y="1214545"/>
                  <a:pt x="1224029" y="1241276"/>
                  <a:pt x="1224029" y="1296332"/>
                </a:cubicBezTo>
                <a:cubicBezTo>
                  <a:pt x="1224274" y="1345871"/>
                  <a:pt x="1253580" y="1377016"/>
                  <a:pt x="1303118" y="1377016"/>
                </a:cubicBezTo>
                <a:cubicBezTo>
                  <a:pt x="1319132" y="1377175"/>
                  <a:pt x="1335048" y="1374429"/>
                  <a:pt x="1350081" y="1368923"/>
                </a:cubicBezTo>
                <a:lnTo>
                  <a:pt x="1358174" y="1412943"/>
                </a:lnTo>
                <a:cubicBezTo>
                  <a:pt x="1338028" y="1420607"/>
                  <a:pt x="1316569" y="1424237"/>
                  <a:pt x="1295025" y="1423611"/>
                </a:cubicBezTo>
                <a:cubicBezTo>
                  <a:pt x="1209191" y="1423611"/>
                  <a:pt x="1165539" y="1370027"/>
                  <a:pt x="1165539" y="1299643"/>
                </a:cubicBezTo>
                <a:cubicBezTo>
                  <a:pt x="1165539" y="1215281"/>
                  <a:pt x="1225745" y="1168686"/>
                  <a:pt x="1300420" y="1168686"/>
                </a:cubicBezTo>
                <a:close/>
                <a:moveTo>
                  <a:pt x="1376751" y="1078311"/>
                </a:moveTo>
                <a:cubicBezTo>
                  <a:pt x="1396995" y="1076667"/>
                  <a:pt x="1414751" y="1091750"/>
                  <a:pt x="1416394" y="1112001"/>
                </a:cubicBezTo>
                <a:cubicBezTo>
                  <a:pt x="1416394" y="1112135"/>
                  <a:pt x="1416406" y="1112269"/>
                  <a:pt x="1416418" y="1112403"/>
                </a:cubicBezTo>
                <a:cubicBezTo>
                  <a:pt x="1417828" y="1132513"/>
                  <a:pt x="1402795" y="1150011"/>
                  <a:pt x="1382698" y="1151641"/>
                </a:cubicBezTo>
                <a:cubicBezTo>
                  <a:pt x="1362453" y="1153284"/>
                  <a:pt x="1344698" y="1138201"/>
                  <a:pt x="1343055" y="1117952"/>
                </a:cubicBezTo>
                <a:cubicBezTo>
                  <a:pt x="1341412" y="1097702"/>
                  <a:pt x="1356494" y="1079954"/>
                  <a:pt x="1376751" y="1078311"/>
                </a:cubicBezTo>
                <a:close/>
                <a:moveTo>
                  <a:pt x="2139700" y="1045616"/>
                </a:moveTo>
                <a:lnTo>
                  <a:pt x="2139700" y="1052324"/>
                </a:lnTo>
                <a:cubicBezTo>
                  <a:pt x="2139395" y="1065379"/>
                  <a:pt x="2136040" y="1074489"/>
                  <a:pt x="2129634" y="1079653"/>
                </a:cubicBezTo>
                <a:cubicBezTo>
                  <a:pt x="2123229" y="1084818"/>
                  <a:pt x="2115603" y="1087295"/>
                  <a:pt x="2106758" y="1087086"/>
                </a:cubicBezTo>
                <a:cubicBezTo>
                  <a:pt x="2100206" y="1086914"/>
                  <a:pt x="2095312" y="1085123"/>
                  <a:pt x="2092078" y="1081711"/>
                </a:cubicBezTo>
                <a:cubicBezTo>
                  <a:pt x="2088843" y="1078300"/>
                  <a:pt x="2087229" y="1074298"/>
                  <a:pt x="2087236" y="1069705"/>
                </a:cubicBezTo>
                <a:cubicBezTo>
                  <a:pt x="2087363" y="1063943"/>
                  <a:pt x="2089167" y="1059535"/>
                  <a:pt x="2092649" y="1056479"/>
                </a:cubicBezTo>
                <a:cubicBezTo>
                  <a:pt x="2096132" y="1053424"/>
                  <a:pt x="2100530" y="1051531"/>
                  <a:pt x="2105843" y="1050800"/>
                </a:cubicBezTo>
                <a:close/>
                <a:moveTo>
                  <a:pt x="1321143" y="1014185"/>
                </a:moveTo>
                <a:lnTo>
                  <a:pt x="1320775" y="1014553"/>
                </a:lnTo>
                <a:cubicBezTo>
                  <a:pt x="1341020" y="1012910"/>
                  <a:pt x="1358775" y="1027993"/>
                  <a:pt x="1360418" y="1048243"/>
                </a:cubicBezTo>
                <a:cubicBezTo>
                  <a:pt x="1362061" y="1068493"/>
                  <a:pt x="1346979" y="1086240"/>
                  <a:pt x="1326722" y="1087884"/>
                </a:cubicBezTo>
                <a:cubicBezTo>
                  <a:pt x="1306478" y="1089527"/>
                  <a:pt x="1288735" y="1074444"/>
                  <a:pt x="1287079" y="1054193"/>
                </a:cubicBezTo>
                <a:cubicBezTo>
                  <a:pt x="1287079" y="1054060"/>
                  <a:pt x="1287067" y="1053925"/>
                  <a:pt x="1287055" y="1053791"/>
                </a:cubicBezTo>
                <a:cubicBezTo>
                  <a:pt x="1285449" y="1033539"/>
                  <a:pt x="1300567" y="1015817"/>
                  <a:pt x="1320812" y="1014210"/>
                </a:cubicBezTo>
                <a:cubicBezTo>
                  <a:pt x="1320922" y="1014201"/>
                  <a:pt x="1321033" y="1014192"/>
                  <a:pt x="1321143" y="1014185"/>
                </a:cubicBezTo>
                <a:close/>
                <a:moveTo>
                  <a:pt x="2802540" y="995302"/>
                </a:moveTo>
                <a:cubicBezTo>
                  <a:pt x="2813162" y="995353"/>
                  <a:pt x="2821955" y="998987"/>
                  <a:pt x="2828918" y="1006204"/>
                </a:cubicBezTo>
                <a:cubicBezTo>
                  <a:pt x="2835881" y="1013421"/>
                  <a:pt x="2839490" y="1023916"/>
                  <a:pt x="2839744" y="1037688"/>
                </a:cubicBezTo>
                <a:cubicBezTo>
                  <a:pt x="2839490" y="1051474"/>
                  <a:pt x="2835881" y="1062020"/>
                  <a:pt x="2828918" y="1069326"/>
                </a:cubicBezTo>
                <a:cubicBezTo>
                  <a:pt x="2821955" y="1076632"/>
                  <a:pt x="2813162" y="1080316"/>
                  <a:pt x="2802540" y="1080380"/>
                </a:cubicBezTo>
                <a:cubicBezTo>
                  <a:pt x="2792038" y="1080297"/>
                  <a:pt x="2783232" y="1076574"/>
                  <a:pt x="2776123" y="1069211"/>
                </a:cubicBezTo>
                <a:cubicBezTo>
                  <a:pt x="2769014" y="1061848"/>
                  <a:pt x="2765316" y="1051341"/>
                  <a:pt x="2765031" y="1037688"/>
                </a:cubicBezTo>
                <a:cubicBezTo>
                  <a:pt x="2765316" y="1023916"/>
                  <a:pt x="2769014" y="1013421"/>
                  <a:pt x="2776123" y="1006204"/>
                </a:cubicBezTo>
                <a:cubicBezTo>
                  <a:pt x="2783232" y="998987"/>
                  <a:pt x="2792038" y="995353"/>
                  <a:pt x="2802540" y="995302"/>
                </a:cubicBezTo>
                <a:close/>
                <a:moveTo>
                  <a:pt x="3331554" y="991340"/>
                </a:moveTo>
                <a:cubicBezTo>
                  <a:pt x="3343054" y="991638"/>
                  <a:pt x="3351466" y="994703"/>
                  <a:pt x="3356790" y="1000534"/>
                </a:cubicBezTo>
                <a:cubicBezTo>
                  <a:pt x="3362114" y="1006364"/>
                  <a:pt x="3364885" y="1013167"/>
                  <a:pt x="3365100" y="1020943"/>
                </a:cubicBezTo>
                <a:lnTo>
                  <a:pt x="3298007" y="1020943"/>
                </a:lnTo>
                <a:cubicBezTo>
                  <a:pt x="3298489" y="1013701"/>
                  <a:pt x="3301565" y="1007051"/>
                  <a:pt x="3307232" y="1000991"/>
                </a:cubicBezTo>
                <a:cubicBezTo>
                  <a:pt x="3312899" y="994932"/>
                  <a:pt x="3321007" y="991715"/>
                  <a:pt x="3331554" y="991340"/>
                </a:cubicBezTo>
                <a:close/>
                <a:moveTo>
                  <a:pt x="2979128" y="991340"/>
                </a:moveTo>
                <a:cubicBezTo>
                  <a:pt x="2990629" y="991638"/>
                  <a:pt x="2999041" y="994703"/>
                  <a:pt x="3004365" y="1000534"/>
                </a:cubicBezTo>
                <a:cubicBezTo>
                  <a:pt x="3009689" y="1006364"/>
                  <a:pt x="3012459" y="1013167"/>
                  <a:pt x="3012675" y="1020943"/>
                </a:cubicBezTo>
                <a:lnTo>
                  <a:pt x="2945582" y="1020943"/>
                </a:lnTo>
                <a:cubicBezTo>
                  <a:pt x="2946065" y="1013701"/>
                  <a:pt x="2949140" y="1007051"/>
                  <a:pt x="2954807" y="1000991"/>
                </a:cubicBezTo>
                <a:cubicBezTo>
                  <a:pt x="2960475" y="994932"/>
                  <a:pt x="2968581" y="991715"/>
                  <a:pt x="2979128" y="991340"/>
                </a:cubicBezTo>
                <a:close/>
                <a:moveTo>
                  <a:pt x="1259833" y="972372"/>
                </a:moveTo>
                <a:cubicBezTo>
                  <a:pt x="1275909" y="971195"/>
                  <a:pt x="1289887" y="983273"/>
                  <a:pt x="1291064" y="999347"/>
                </a:cubicBezTo>
                <a:cubicBezTo>
                  <a:pt x="1291077" y="999511"/>
                  <a:pt x="1291089" y="999674"/>
                  <a:pt x="1291101" y="999838"/>
                </a:cubicBezTo>
                <a:cubicBezTo>
                  <a:pt x="1292156" y="1016057"/>
                  <a:pt x="1279857" y="1030057"/>
                  <a:pt x="1263635" y="1031106"/>
                </a:cubicBezTo>
                <a:cubicBezTo>
                  <a:pt x="1247412" y="1032156"/>
                  <a:pt x="1233421" y="1019859"/>
                  <a:pt x="1232367" y="1003640"/>
                </a:cubicBezTo>
                <a:cubicBezTo>
                  <a:pt x="1231312" y="987421"/>
                  <a:pt x="1243611" y="973421"/>
                  <a:pt x="1259833" y="972372"/>
                </a:cubicBezTo>
                <a:close/>
                <a:moveTo>
                  <a:pt x="3544704" y="963031"/>
                </a:moveTo>
                <a:lnTo>
                  <a:pt x="3544704" y="1112955"/>
                </a:lnTo>
                <a:lnTo>
                  <a:pt x="3585204" y="1112955"/>
                </a:lnTo>
                <a:lnTo>
                  <a:pt x="3585204" y="963031"/>
                </a:lnTo>
                <a:close/>
                <a:moveTo>
                  <a:pt x="2306189" y="961812"/>
                </a:moveTo>
                <a:cubicBezTo>
                  <a:pt x="2299382" y="961552"/>
                  <a:pt x="2291812" y="962987"/>
                  <a:pt x="2283481" y="966117"/>
                </a:cubicBezTo>
                <a:cubicBezTo>
                  <a:pt x="2275150" y="969247"/>
                  <a:pt x="2268496" y="975634"/>
                  <a:pt x="2263517" y="985277"/>
                </a:cubicBezTo>
                <a:lnTo>
                  <a:pt x="2263517" y="963032"/>
                </a:lnTo>
                <a:lnTo>
                  <a:pt x="2224236" y="963032"/>
                </a:lnTo>
                <a:lnTo>
                  <a:pt x="2224236" y="1112955"/>
                </a:lnTo>
                <a:lnTo>
                  <a:pt x="2264736" y="1112955"/>
                </a:lnTo>
                <a:lnTo>
                  <a:pt x="2264736" y="1044375"/>
                </a:lnTo>
                <a:cubicBezTo>
                  <a:pt x="2265054" y="1028475"/>
                  <a:pt x="2268915" y="1017375"/>
                  <a:pt x="2276318" y="1011076"/>
                </a:cubicBezTo>
                <a:cubicBezTo>
                  <a:pt x="2283723" y="1004777"/>
                  <a:pt x="2292765" y="1001754"/>
                  <a:pt x="2303445" y="1002008"/>
                </a:cubicBezTo>
                <a:cubicBezTo>
                  <a:pt x="2307052" y="1001957"/>
                  <a:pt x="2311116" y="1002364"/>
                  <a:pt x="2315638" y="1003227"/>
                </a:cubicBezTo>
                <a:lnTo>
                  <a:pt x="2315638" y="962423"/>
                </a:lnTo>
                <a:cubicBezTo>
                  <a:pt x="2314120" y="962264"/>
                  <a:pt x="2312583" y="962124"/>
                  <a:pt x="2311028" y="962003"/>
                </a:cubicBezTo>
                <a:cubicBezTo>
                  <a:pt x="2309472" y="961883"/>
                  <a:pt x="2307859" y="961819"/>
                  <a:pt x="2306189" y="961812"/>
                </a:cubicBezTo>
                <a:close/>
                <a:moveTo>
                  <a:pt x="3170095" y="959069"/>
                </a:moveTo>
                <a:cubicBezTo>
                  <a:pt x="3161790" y="959037"/>
                  <a:pt x="3153695" y="960851"/>
                  <a:pt x="3145809" y="964511"/>
                </a:cubicBezTo>
                <a:cubicBezTo>
                  <a:pt x="3137924" y="968172"/>
                  <a:pt x="3131582" y="973868"/>
                  <a:pt x="3126786" y="981601"/>
                </a:cubicBezTo>
                <a:lnTo>
                  <a:pt x="3126786" y="963031"/>
                </a:lnTo>
                <a:lnTo>
                  <a:pt x="3087504" y="963031"/>
                </a:lnTo>
                <a:lnTo>
                  <a:pt x="3087504" y="1112955"/>
                </a:lnTo>
                <a:lnTo>
                  <a:pt x="3128004" y="1112955"/>
                </a:lnTo>
                <a:lnTo>
                  <a:pt x="3128004" y="1026696"/>
                </a:lnTo>
                <a:cubicBezTo>
                  <a:pt x="3128068" y="1017800"/>
                  <a:pt x="3130533" y="1010447"/>
                  <a:pt x="3135400" y="1004636"/>
                </a:cubicBezTo>
                <a:cubicBezTo>
                  <a:pt x="3140268" y="998826"/>
                  <a:pt x="3147156" y="995816"/>
                  <a:pt x="3156065" y="995607"/>
                </a:cubicBezTo>
                <a:cubicBezTo>
                  <a:pt x="3165762" y="995804"/>
                  <a:pt x="3172828" y="998687"/>
                  <a:pt x="3177263" y="1004255"/>
                </a:cubicBezTo>
                <a:cubicBezTo>
                  <a:pt x="3181698" y="1009824"/>
                  <a:pt x="3183884" y="1016898"/>
                  <a:pt x="3183821" y="1025477"/>
                </a:cubicBezTo>
                <a:lnTo>
                  <a:pt x="3183821" y="1112955"/>
                </a:lnTo>
                <a:lnTo>
                  <a:pt x="3224321" y="1112955"/>
                </a:lnTo>
                <a:lnTo>
                  <a:pt x="3224321" y="1018467"/>
                </a:lnTo>
                <a:cubicBezTo>
                  <a:pt x="3224385" y="1001595"/>
                  <a:pt x="3219994" y="987582"/>
                  <a:pt x="3211148" y="976427"/>
                </a:cubicBezTo>
                <a:cubicBezTo>
                  <a:pt x="3202302" y="965273"/>
                  <a:pt x="3188618" y="959487"/>
                  <a:pt x="3170095" y="959069"/>
                </a:cubicBezTo>
                <a:close/>
                <a:moveTo>
                  <a:pt x="2114078" y="958460"/>
                </a:moveTo>
                <a:cubicBezTo>
                  <a:pt x="2100661" y="958634"/>
                  <a:pt x="2089323" y="961160"/>
                  <a:pt x="2080064" y="966038"/>
                </a:cubicBezTo>
                <a:cubicBezTo>
                  <a:pt x="2070806" y="970916"/>
                  <a:pt x="2063648" y="977097"/>
                  <a:pt x="2058590" y="984582"/>
                </a:cubicBezTo>
                <a:cubicBezTo>
                  <a:pt x="2053532" y="992067"/>
                  <a:pt x="2050596" y="999809"/>
                  <a:pt x="2049780" y="1007806"/>
                </a:cubicBezTo>
                <a:lnTo>
                  <a:pt x="2085713" y="1015429"/>
                </a:lnTo>
                <a:cubicBezTo>
                  <a:pt x="2086334" y="1008676"/>
                  <a:pt x="2089053" y="1002972"/>
                  <a:pt x="2093870" y="998315"/>
                </a:cubicBezTo>
                <a:cubicBezTo>
                  <a:pt x="2098687" y="993659"/>
                  <a:pt x="2105525" y="991232"/>
                  <a:pt x="2114384" y="991035"/>
                </a:cubicBezTo>
                <a:cubicBezTo>
                  <a:pt x="2122911" y="991181"/>
                  <a:pt x="2129266" y="993100"/>
                  <a:pt x="2133447" y="996791"/>
                </a:cubicBezTo>
                <a:cubicBezTo>
                  <a:pt x="2137627" y="1000481"/>
                  <a:pt x="2139713" y="1005068"/>
                  <a:pt x="2139700" y="1010550"/>
                </a:cubicBezTo>
                <a:cubicBezTo>
                  <a:pt x="2139764" y="1013186"/>
                  <a:pt x="2138950" y="1015461"/>
                  <a:pt x="2137260" y="1017373"/>
                </a:cubicBezTo>
                <a:cubicBezTo>
                  <a:pt x="2135570" y="1019285"/>
                  <a:pt x="2132621" y="1020568"/>
                  <a:pt x="2128414" y="1021222"/>
                </a:cubicBezTo>
                <a:lnTo>
                  <a:pt x="2091506" y="1026711"/>
                </a:lnTo>
                <a:cubicBezTo>
                  <a:pt x="2078713" y="1028528"/>
                  <a:pt x="2068129" y="1033203"/>
                  <a:pt x="2059754" y="1040737"/>
                </a:cubicBezTo>
                <a:cubicBezTo>
                  <a:pt x="2051379" y="1048271"/>
                  <a:pt x="2047039" y="1058741"/>
                  <a:pt x="2046735" y="1072144"/>
                </a:cubicBezTo>
                <a:cubicBezTo>
                  <a:pt x="2046881" y="1084289"/>
                  <a:pt x="2051462" y="1094735"/>
                  <a:pt x="2060479" y="1103483"/>
                </a:cubicBezTo>
                <a:cubicBezTo>
                  <a:pt x="2069495" y="1112231"/>
                  <a:pt x="2082074" y="1116811"/>
                  <a:pt x="2098217" y="1117223"/>
                </a:cubicBezTo>
                <a:cubicBezTo>
                  <a:pt x="2109325" y="1117039"/>
                  <a:pt x="2118526" y="1114819"/>
                  <a:pt x="2125821" y="1110564"/>
                </a:cubicBezTo>
                <a:cubicBezTo>
                  <a:pt x="2133116" y="1106308"/>
                  <a:pt x="2138656" y="1101120"/>
                  <a:pt x="2142441" y="1095001"/>
                </a:cubicBezTo>
                <a:cubicBezTo>
                  <a:pt x="2142447" y="1098030"/>
                  <a:pt x="2142586" y="1101251"/>
                  <a:pt x="2142859" y="1104662"/>
                </a:cubicBezTo>
                <a:cubicBezTo>
                  <a:pt x="2143132" y="1108073"/>
                  <a:pt x="2143500" y="1110838"/>
                  <a:pt x="2143963" y="1112956"/>
                </a:cubicBezTo>
                <a:lnTo>
                  <a:pt x="2181115" y="1112956"/>
                </a:lnTo>
                <a:cubicBezTo>
                  <a:pt x="2180639" y="1110197"/>
                  <a:pt x="2180219" y="1106583"/>
                  <a:pt x="2179857" y="1102113"/>
                </a:cubicBezTo>
                <a:cubicBezTo>
                  <a:pt x="2179495" y="1097643"/>
                  <a:pt x="2179305" y="1093344"/>
                  <a:pt x="2179286" y="1089216"/>
                </a:cubicBezTo>
                <a:lnTo>
                  <a:pt x="2179286" y="1015429"/>
                </a:lnTo>
                <a:cubicBezTo>
                  <a:pt x="2179541" y="999852"/>
                  <a:pt x="2174615" y="986585"/>
                  <a:pt x="2164512" y="975627"/>
                </a:cubicBezTo>
                <a:cubicBezTo>
                  <a:pt x="2154408" y="964670"/>
                  <a:pt x="2137597" y="958947"/>
                  <a:pt x="2114078" y="958460"/>
                </a:cubicBezTo>
                <a:close/>
                <a:moveTo>
                  <a:pt x="3330944" y="958459"/>
                </a:moveTo>
                <a:cubicBezTo>
                  <a:pt x="3317938" y="958547"/>
                  <a:pt x="3305874" y="961822"/>
                  <a:pt x="3294750" y="968283"/>
                </a:cubicBezTo>
                <a:cubicBezTo>
                  <a:pt x="3283626" y="974744"/>
                  <a:pt x="3274637" y="983865"/>
                  <a:pt x="3267782" y="995645"/>
                </a:cubicBezTo>
                <a:cubicBezTo>
                  <a:pt x="3260927" y="1007425"/>
                  <a:pt x="3257400" y="1021336"/>
                  <a:pt x="3257201" y="1037380"/>
                </a:cubicBezTo>
                <a:cubicBezTo>
                  <a:pt x="3257395" y="1054304"/>
                  <a:pt x="3261034" y="1068728"/>
                  <a:pt x="3268120" y="1080654"/>
                </a:cubicBezTo>
                <a:cubicBezTo>
                  <a:pt x="3275207" y="1092580"/>
                  <a:pt x="3284580" y="1101693"/>
                  <a:pt x="3296240" y="1107996"/>
                </a:cubicBezTo>
                <a:cubicBezTo>
                  <a:pt x="3307900" y="1114298"/>
                  <a:pt x="3320688" y="1117475"/>
                  <a:pt x="3334603" y="1117527"/>
                </a:cubicBezTo>
                <a:cubicBezTo>
                  <a:pt x="3353112" y="1117166"/>
                  <a:pt x="3368147" y="1112484"/>
                  <a:pt x="3379711" y="1103480"/>
                </a:cubicBezTo>
                <a:cubicBezTo>
                  <a:pt x="3391274" y="1094476"/>
                  <a:pt x="3398991" y="1083317"/>
                  <a:pt x="3402859" y="1070002"/>
                </a:cubicBezTo>
                <a:lnTo>
                  <a:pt x="3369059" y="1059932"/>
                </a:lnTo>
                <a:cubicBezTo>
                  <a:pt x="3366686" y="1066760"/>
                  <a:pt x="3362748" y="1072252"/>
                  <a:pt x="3357247" y="1076410"/>
                </a:cubicBezTo>
                <a:cubicBezTo>
                  <a:pt x="3351745" y="1080568"/>
                  <a:pt x="3344299" y="1082703"/>
                  <a:pt x="3334908" y="1082818"/>
                </a:cubicBezTo>
                <a:cubicBezTo>
                  <a:pt x="3324584" y="1082634"/>
                  <a:pt x="3315879" y="1079417"/>
                  <a:pt x="3308795" y="1073168"/>
                </a:cubicBezTo>
                <a:cubicBezTo>
                  <a:pt x="3301711" y="1066919"/>
                  <a:pt x="3297810" y="1058744"/>
                  <a:pt x="3297092" y="1048642"/>
                </a:cubicBezTo>
                <a:lnTo>
                  <a:pt x="3404382" y="1048642"/>
                </a:lnTo>
                <a:cubicBezTo>
                  <a:pt x="3404407" y="1048217"/>
                  <a:pt x="3404509" y="1046784"/>
                  <a:pt x="3404687" y="1044343"/>
                </a:cubicBezTo>
                <a:cubicBezTo>
                  <a:pt x="3404865" y="1041901"/>
                  <a:pt x="3404966" y="1039174"/>
                  <a:pt x="3404991" y="1036162"/>
                </a:cubicBezTo>
                <a:cubicBezTo>
                  <a:pt x="3404802" y="1011850"/>
                  <a:pt x="3398253" y="992878"/>
                  <a:pt x="3385343" y="979246"/>
                </a:cubicBezTo>
                <a:cubicBezTo>
                  <a:pt x="3372435" y="965615"/>
                  <a:pt x="3354302" y="958686"/>
                  <a:pt x="3330944" y="958459"/>
                </a:cubicBezTo>
                <a:close/>
                <a:moveTo>
                  <a:pt x="2978519" y="958459"/>
                </a:moveTo>
                <a:cubicBezTo>
                  <a:pt x="2965513" y="958547"/>
                  <a:pt x="2953449" y="961822"/>
                  <a:pt x="2942325" y="968283"/>
                </a:cubicBezTo>
                <a:cubicBezTo>
                  <a:pt x="2931201" y="974744"/>
                  <a:pt x="2922211" y="983865"/>
                  <a:pt x="2915357" y="995645"/>
                </a:cubicBezTo>
                <a:cubicBezTo>
                  <a:pt x="2908502" y="1007425"/>
                  <a:pt x="2904975" y="1021336"/>
                  <a:pt x="2904776" y="1037380"/>
                </a:cubicBezTo>
                <a:cubicBezTo>
                  <a:pt x="2904970" y="1054304"/>
                  <a:pt x="2908609" y="1068728"/>
                  <a:pt x="2915695" y="1080654"/>
                </a:cubicBezTo>
                <a:cubicBezTo>
                  <a:pt x="2922782" y="1092580"/>
                  <a:pt x="2932155" y="1101693"/>
                  <a:pt x="2943815" y="1107996"/>
                </a:cubicBezTo>
                <a:cubicBezTo>
                  <a:pt x="2955475" y="1114298"/>
                  <a:pt x="2968263" y="1117475"/>
                  <a:pt x="2982179" y="1117527"/>
                </a:cubicBezTo>
                <a:cubicBezTo>
                  <a:pt x="3000687" y="1117166"/>
                  <a:pt x="3015722" y="1112484"/>
                  <a:pt x="3027286" y="1103480"/>
                </a:cubicBezTo>
                <a:cubicBezTo>
                  <a:pt x="3038850" y="1094476"/>
                  <a:pt x="3046565" y="1083317"/>
                  <a:pt x="3050434" y="1070002"/>
                </a:cubicBezTo>
                <a:lnTo>
                  <a:pt x="3016634" y="1059932"/>
                </a:lnTo>
                <a:cubicBezTo>
                  <a:pt x="3014261" y="1066760"/>
                  <a:pt x="3010323" y="1072252"/>
                  <a:pt x="3004822" y="1076410"/>
                </a:cubicBezTo>
                <a:cubicBezTo>
                  <a:pt x="2999320" y="1080568"/>
                  <a:pt x="2991874" y="1082703"/>
                  <a:pt x="2982483" y="1082818"/>
                </a:cubicBezTo>
                <a:cubicBezTo>
                  <a:pt x="2972159" y="1082634"/>
                  <a:pt x="2963454" y="1079417"/>
                  <a:pt x="2956370" y="1073168"/>
                </a:cubicBezTo>
                <a:cubicBezTo>
                  <a:pt x="2949286" y="1066919"/>
                  <a:pt x="2945385" y="1058744"/>
                  <a:pt x="2944667" y="1048642"/>
                </a:cubicBezTo>
                <a:lnTo>
                  <a:pt x="3051957" y="1048642"/>
                </a:lnTo>
                <a:cubicBezTo>
                  <a:pt x="3051982" y="1048217"/>
                  <a:pt x="3052083" y="1046784"/>
                  <a:pt x="3052262" y="1044343"/>
                </a:cubicBezTo>
                <a:cubicBezTo>
                  <a:pt x="3052439" y="1041901"/>
                  <a:pt x="3052541" y="1039174"/>
                  <a:pt x="3052566" y="1036162"/>
                </a:cubicBezTo>
                <a:cubicBezTo>
                  <a:pt x="3052377" y="1011850"/>
                  <a:pt x="3045828" y="992878"/>
                  <a:pt x="3032919" y="979246"/>
                </a:cubicBezTo>
                <a:cubicBezTo>
                  <a:pt x="3020010" y="965615"/>
                  <a:pt x="3001876" y="958686"/>
                  <a:pt x="2978519" y="958459"/>
                </a:cubicBezTo>
                <a:close/>
                <a:moveTo>
                  <a:pt x="1199382" y="930926"/>
                </a:moveTo>
                <a:cubicBezTo>
                  <a:pt x="1215722" y="929666"/>
                  <a:pt x="1229990" y="941890"/>
                  <a:pt x="1231251" y="958230"/>
                </a:cubicBezTo>
                <a:cubicBezTo>
                  <a:pt x="1231256" y="958284"/>
                  <a:pt x="1231259" y="958339"/>
                  <a:pt x="1231263" y="958393"/>
                </a:cubicBezTo>
                <a:lnTo>
                  <a:pt x="1230773" y="958393"/>
                </a:lnTo>
                <a:cubicBezTo>
                  <a:pt x="1231815" y="974612"/>
                  <a:pt x="1219516" y="988608"/>
                  <a:pt x="1203297" y="989654"/>
                </a:cubicBezTo>
                <a:cubicBezTo>
                  <a:pt x="1187078" y="990698"/>
                  <a:pt x="1173083" y="978397"/>
                  <a:pt x="1172037" y="962177"/>
                </a:cubicBezTo>
                <a:cubicBezTo>
                  <a:pt x="1170996" y="946010"/>
                  <a:pt x="1183218" y="932040"/>
                  <a:pt x="1199382" y="930926"/>
                </a:cubicBezTo>
                <a:close/>
                <a:moveTo>
                  <a:pt x="809698" y="924060"/>
                </a:moveTo>
                <a:cubicBezTo>
                  <a:pt x="815903" y="923507"/>
                  <a:pt x="821383" y="928088"/>
                  <a:pt x="821936" y="934294"/>
                </a:cubicBezTo>
                <a:cubicBezTo>
                  <a:pt x="821946" y="934398"/>
                  <a:pt x="821953" y="934501"/>
                  <a:pt x="821960" y="934605"/>
                </a:cubicBezTo>
                <a:cubicBezTo>
                  <a:pt x="822414" y="940887"/>
                  <a:pt x="817691" y="946347"/>
                  <a:pt x="811409" y="946802"/>
                </a:cubicBezTo>
                <a:cubicBezTo>
                  <a:pt x="805127" y="947257"/>
                  <a:pt x="799667" y="942534"/>
                  <a:pt x="799212" y="936252"/>
                </a:cubicBezTo>
                <a:cubicBezTo>
                  <a:pt x="798759" y="929996"/>
                  <a:pt x="803444" y="924548"/>
                  <a:pt x="809698" y="924060"/>
                </a:cubicBezTo>
                <a:close/>
                <a:moveTo>
                  <a:pt x="2367256" y="918226"/>
                </a:moveTo>
                <a:lnTo>
                  <a:pt x="2367256" y="939257"/>
                </a:lnTo>
                <a:cubicBezTo>
                  <a:pt x="2367281" y="946115"/>
                  <a:pt x="2365401" y="951754"/>
                  <a:pt x="2361617" y="956174"/>
                </a:cubicBezTo>
                <a:cubicBezTo>
                  <a:pt x="2357832" y="960593"/>
                  <a:pt x="2351990" y="962879"/>
                  <a:pt x="2344091" y="963031"/>
                </a:cubicBezTo>
                <a:lnTo>
                  <a:pt x="2336471" y="963031"/>
                </a:lnTo>
                <a:lnTo>
                  <a:pt x="2336471" y="998960"/>
                </a:lnTo>
                <a:lnTo>
                  <a:pt x="2363598" y="998960"/>
                </a:lnTo>
                <a:lnTo>
                  <a:pt x="2363598" y="1068792"/>
                </a:lnTo>
                <a:cubicBezTo>
                  <a:pt x="2363751" y="1083383"/>
                  <a:pt x="2368014" y="1094717"/>
                  <a:pt x="2376389" y="1102794"/>
                </a:cubicBezTo>
                <a:cubicBezTo>
                  <a:pt x="2384764" y="1110870"/>
                  <a:pt x="2396337" y="1114969"/>
                  <a:pt x="2411109" y="1115089"/>
                </a:cubicBezTo>
                <a:cubicBezTo>
                  <a:pt x="2417033" y="1115032"/>
                  <a:pt x="2421872" y="1114613"/>
                  <a:pt x="2425625" y="1113833"/>
                </a:cubicBezTo>
                <a:cubicBezTo>
                  <a:pt x="2429377" y="1113053"/>
                  <a:pt x="2432159" y="1112253"/>
                  <a:pt x="2433969" y="1111435"/>
                </a:cubicBezTo>
                <a:lnTo>
                  <a:pt x="2433969" y="1077941"/>
                </a:lnTo>
                <a:cubicBezTo>
                  <a:pt x="2432819" y="1078258"/>
                  <a:pt x="2431079" y="1078538"/>
                  <a:pt x="2428749" y="1078779"/>
                </a:cubicBezTo>
                <a:cubicBezTo>
                  <a:pt x="2426419" y="1079021"/>
                  <a:pt x="2423993" y="1079148"/>
                  <a:pt x="2421472" y="1079161"/>
                </a:cubicBezTo>
                <a:cubicBezTo>
                  <a:pt x="2415668" y="1079256"/>
                  <a:pt x="2411274" y="1077998"/>
                  <a:pt x="2408289" y="1075387"/>
                </a:cubicBezTo>
                <a:cubicBezTo>
                  <a:pt x="2405305" y="1072776"/>
                  <a:pt x="2403807" y="1068240"/>
                  <a:pt x="2403793" y="1061779"/>
                </a:cubicBezTo>
                <a:lnTo>
                  <a:pt x="2403793" y="998960"/>
                </a:lnTo>
                <a:lnTo>
                  <a:pt x="2433969" y="998960"/>
                </a:lnTo>
                <a:lnTo>
                  <a:pt x="2433969" y="963031"/>
                </a:lnTo>
                <a:lnTo>
                  <a:pt x="2403793" y="963031"/>
                </a:lnTo>
                <a:lnTo>
                  <a:pt x="2403793" y="918226"/>
                </a:lnTo>
                <a:close/>
                <a:moveTo>
                  <a:pt x="3643839" y="918226"/>
                </a:moveTo>
                <a:lnTo>
                  <a:pt x="3643839" y="939257"/>
                </a:lnTo>
                <a:cubicBezTo>
                  <a:pt x="3643866" y="946115"/>
                  <a:pt x="3641985" y="951754"/>
                  <a:pt x="3638201" y="956173"/>
                </a:cubicBezTo>
                <a:cubicBezTo>
                  <a:pt x="3634416" y="960593"/>
                  <a:pt x="3628575" y="962879"/>
                  <a:pt x="3620675" y="963031"/>
                </a:cubicBezTo>
                <a:lnTo>
                  <a:pt x="3613056" y="963031"/>
                </a:lnTo>
                <a:lnTo>
                  <a:pt x="3613056" y="998960"/>
                </a:lnTo>
                <a:lnTo>
                  <a:pt x="3640182" y="998960"/>
                </a:lnTo>
                <a:lnTo>
                  <a:pt x="3640182" y="1068792"/>
                </a:lnTo>
                <a:cubicBezTo>
                  <a:pt x="3640335" y="1083383"/>
                  <a:pt x="3644598" y="1094717"/>
                  <a:pt x="3652973" y="1102793"/>
                </a:cubicBezTo>
                <a:cubicBezTo>
                  <a:pt x="3661348" y="1110870"/>
                  <a:pt x="3672922" y="1114969"/>
                  <a:pt x="3687693" y="1115088"/>
                </a:cubicBezTo>
                <a:cubicBezTo>
                  <a:pt x="3693617" y="1115031"/>
                  <a:pt x="3698457" y="1114613"/>
                  <a:pt x="3702210" y="1113833"/>
                </a:cubicBezTo>
                <a:cubicBezTo>
                  <a:pt x="3705962" y="1113053"/>
                  <a:pt x="3708743" y="1112253"/>
                  <a:pt x="3710552" y="1111435"/>
                </a:cubicBezTo>
                <a:lnTo>
                  <a:pt x="3710552" y="1077940"/>
                </a:lnTo>
                <a:cubicBezTo>
                  <a:pt x="3709404" y="1078258"/>
                  <a:pt x="3707663" y="1078538"/>
                  <a:pt x="3705333" y="1078779"/>
                </a:cubicBezTo>
                <a:cubicBezTo>
                  <a:pt x="3703003" y="1079020"/>
                  <a:pt x="3700577" y="1079147"/>
                  <a:pt x="3698056" y="1079160"/>
                </a:cubicBezTo>
                <a:cubicBezTo>
                  <a:pt x="3692252" y="1079256"/>
                  <a:pt x="3687858" y="1077998"/>
                  <a:pt x="3684874" y="1075387"/>
                </a:cubicBezTo>
                <a:cubicBezTo>
                  <a:pt x="3681889" y="1072776"/>
                  <a:pt x="3680390" y="1068239"/>
                  <a:pt x="3680377" y="1061778"/>
                </a:cubicBezTo>
                <a:lnTo>
                  <a:pt x="3680377" y="998960"/>
                </a:lnTo>
                <a:lnTo>
                  <a:pt x="3710552" y="998960"/>
                </a:lnTo>
                <a:lnTo>
                  <a:pt x="3710552" y="963031"/>
                </a:lnTo>
                <a:lnTo>
                  <a:pt x="3680377" y="963031"/>
                </a:lnTo>
                <a:lnTo>
                  <a:pt x="3680377" y="918226"/>
                </a:lnTo>
                <a:close/>
                <a:moveTo>
                  <a:pt x="846483" y="898432"/>
                </a:moveTo>
                <a:lnTo>
                  <a:pt x="846483" y="898800"/>
                </a:lnTo>
                <a:cubicBezTo>
                  <a:pt x="854319" y="898241"/>
                  <a:pt x="861124" y="904140"/>
                  <a:pt x="861683" y="911976"/>
                </a:cubicBezTo>
                <a:cubicBezTo>
                  <a:pt x="861686" y="911998"/>
                  <a:pt x="861687" y="912021"/>
                  <a:pt x="861688" y="912043"/>
                </a:cubicBezTo>
                <a:cubicBezTo>
                  <a:pt x="862252" y="919952"/>
                  <a:pt x="856347" y="926841"/>
                  <a:pt x="848445" y="927493"/>
                </a:cubicBezTo>
                <a:cubicBezTo>
                  <a:pt x="840610" y="928052"/>
                  <a:pt x="833804" y="922153"/>
                  <a:pt x="833245" y="914318"/>
                </a:cubicBezTo>
                <a:cubicBezTo>
                  <a:pt x="833244" y="914296"/>
                  <a:pt x="833242" y="914272"/>
                  <a:pt x="833240" y="914250"/>
                </a:cubicBezTo>
                <a:cubicBezTo>
                  <a:pt x="832470" y="906296"/>
                  <a:pt x="838292" y="899224"/>
                  <a:pt x="846247" y="898453"/>
                </a:cubicBezTo>
                <a:cubicBezTo>
                  <a:pt x="846325" y="898446"/>
                  <a:pt x="846405" y="898438"/>
                  <a:pt x="846483" y="898432"/>
                </a:cubicBezTo>
                <a:close/>
                <a:moveTo>
                  <a:pt x="1133183" y="896991"/>
                </a:moveTo>
                <a:cubicBezTo>
                  <a:pt x="1147836" y="895878"/>
                  <a:pt x="1160617" y="906855"/>
                  <a:pt x="1161730" y="921508"/>
                </a:cubicBezTo>
                <a:cubicBezTo>
                  <a:pt x="1161733" y="921541"/>
                  <a:pt x="1161735" y="921574"/>
                  <a:pt x="1161738" y="921607"/>
                </a:cubicBezTo>
                <a:cubicBezTo>
                  <a:pt x="1162725" y="936203"/>
                  <a:pt x="1151796" y="948880"/>
                  <a:pt x="1137214" y="950055"/>
                </a:cubicBezTo>
                <a:cubicBezTo>
                  <a:pt x="1122561" y="951168"/>
                  <a:pt x="1109779" y="940192"/>
                  <a:pt x="1108667" y="925538"/>
                </a:cubicBezTo>
                <a:cubicBezTo>
                  <a:pt x="1107554" y="910885"/>
                  <a:pt x="1118530" y="898104"/>
                  <a:pt x="1133183" y="896991"/>
                </a:cubicBezTo>
                <a:close/>
                <a:moveTo>
                  <a:pt x="1877818" y="896890"/>
                </a:moveTo>
                <a:lnTo>
                  <a:pt x="1877818" y="1112956"/>
                </a:lnTo>
                <a:lnTo>
                  <a:pt x="2013111" y="1112956"/>
                </a:lnTo>
                <a:lnTo>
                  <a:pt x="2013111" y="1073370"/>
                </a:lnTo>
                <a:lnTo>
                  <a:pt x="1919843" y="1073370"/>
                </a:lnTo>
                <a:lnTo>
                  <a:pt x="1919843" y="1023344"/>
                </a:lnTo>
                <a:lnTo>
                  <a:pt x="2004272" y="1023344"/>
                </a:lnTo>
                <a:lnTo>
                  <a:pt x="2004272" y="985892"/>
                </a:lnTo>
                <a:lnTo>
                  <a:pt x="1919843" y="985892"/>
                </a:lnTo>
                <a:lnTo>
                  <a:pt x="1919843" y="936476"/>
                </a:lnTo>
                <a:lnTo>
                  <a:pt x="2013111" y="936476"/>
                </a:lnTo>
                <a:lnTo>
                  <a:pt x="2013111" y="896890"/>
                </a:lnTo>
                <a:close/>
                <a:moveTo>
                  <a:pt x="2464814" y="892318"/>
                </a:moveTo>
                <a:lnTo>
                  <a:pt x="2464814" y="1112955"/>
                </a:lnTo>
                <a:lnTo>
                  <a:pt x="2505315" y="1112955"/>
                </a:lnTo>
                <a:lnTo>
                  <a:pt x="2505315" y="1024868"/>
                </a:lnTo>
                <a:cubicBezTo>
                  <a:pt x="2505817" y="1016448"/>
                  <a:pt x="2508473" y="1009513"/>
                  <a:pt x="2513283" y="1004065"/>
                </a:cubicBezTo>
                <a:cubicBezTo>
                  <a:pt x="2518093" y="998617"/>
                  <a:pt x="2524791" y="995797"/>
                  <a:pt x="2533375" y="995607"/>
                </a:cubicBezTo>
                <a:cubicBezTo>
                  <a:pt x="2543072" y="995804"/>
                  <a:pt x="2550138" y="998687"/>
                  <a:pt x="2554573" y="1004256"/>
                </a:cubicBezTo>
                <a:cubicBezTo>
                  <a:pt x="2559008" y="1009825"/>
                  <a:pt x="2561195" y="1016899"/>
                  <a:pt x="2561131" y="1025477"/>
                </a:cubicBezTo>
                <a:lnTo>
                  <a:pt x="2561131" y="1112955"/>
                </a:lnTo>
                <a:lnTo>
                  <a:pt x="2601631" y="1112955"/>
                </a:lnTo>
                <a:lnTo>
                  <a:pt x="2601631" y="1018467"/>
                </a:lnTo>
                <a:cubicBezTo>
                  <a:pt x="2601689" y="1001595"/>
                  <a:pt x="2597158" y="987582"/>
                  <a:pt x="2588039" y="976428"/>
                </a:cubicBezTo>
                <a:cubicBezTo>
                  <a:pt x="2578920" y="965273"/>
                  <a:pt x="2564867" y="959487"/>
                  <a:pt x="2545881" y="959069"/>
                </a:cubicBezTo>
                <a:cubicBezTo>
                  <a:pt x="2538529" y="959031"/>
                  <a:pt x="2531196" y="960325"/>
                  <a:pt x="2523882" y="962951"/>
                </a:cubicBezTo>
                <a:cubicBezTo>
                  <a:pt x="2516568" y="965577"/>
                  <a:pt x="2510379" y="969764"/>
                  <a:pt x="2505315" y="975511"/>
                </a:cubicBezTo>
                <a:lnTo>
                  <a:pt x="2505315" y="892318"/>
                </a:lnTo>
                <a:close/>
                <a:moveTo>
                  <a:pt x="2725749" y="892318"/>
                </a:moveTo>
                <a:lnTo>
                  <a:pt x="2725749" y="1112955"/>
                </a:lnTo>
                <a:lnTo>
                  <a:pt x="2765031" y="1112955"/>
                </a:lnTo>
                <a:lnTo>
                  <a:pt x="2765031" y="1094689"/>
                </a:lnTo>
                <a:cubicBezTo>
                  <a:pt x="2769058" y="1101198"/>
                  <a:pt x="2774878" y="1106450"/>
                  <a:pt x="2782489" y="1110447"/>
                </a:cubicBezTo>
                <a:cubicBezTo>
                  <a:pt x="2790100" y="1114443"/>
                  <a:pt x="2799122" y="1116498"/>
                  <a:pt x="2809553" y="1116613"/>
                </a:cubicBezTo>
                <a:cubicBezTo>
                  <a:pt x="2831169" y="1116151"/>
                  <a:pt x="2848286" y="1108625"/>
                  <a:pt x="2860902" y="1094035"/>
                </a:cubicBezTo>
                <a:cubicBezTo>
                  <a:pt x="2873519" y="1079445"/>
                  <a:pt x="2879966" y="1060561"/>
                  <a:pt x="2880244" y="1037384"/>
                </a:cubicBezTo>
                <a:cubicBezTo>
                  <a:pt x="2880105" y="1014644"/>
                  <a:pt x="2874065" y="996027"/>
                  <a:pt x="2862120" y="981532"/>
                </a:cubicBezTo>
                <a:cubicBezTo>
                  <a:pt x="2850177" y="967038"/>
                  <a:pt x="2833163" y="959550"/>
                  <a:pt x="2811079" y="959069"/>
                </a:cubicBezTo>
                <a:cubicBezTo>
                  <a:pt x="2799865" y="959253"/>
                  <a:pt x="2790347" y="961321"/>
                  <a:pt x="2782526" y="965273"/>
                </a:cubicBezTo>
                <a:cubicBezTo>
                  <a:pt x="2774706" y="969225"/>
                  <a:pt x="2769077" y="973957"/>
                  <a:pt x="2765640" y="979469"/>
                </a:cubicBezTo>
                <a:lnTo>
                  <a:pt x="2765640" y="892318"/>
                </a:lnTo>
                <a:close/>
                <a:moveTo>
                  <a:pt x="3502069" y="890184"/>
                </a:moveTo>
                <a:cubicBezTo>
                  <a:pt x="3485271" y="890393"/>
                  <a:pt x="3472033" y="895456"/>
                  <a:pt x="3462358" y="905375"/>
                </a:cubicBezTo>
                <a:cubicBezTo>
                  <a:pt x="3452682" y="915294"/>
                  <a:pt x="3447745" y="928817"/>
                  <a:pt x="3447549" y="945945"/>
                </a:cubicBezTo>
                <a:lnTo>
                  <a:pt x="3447549" y="963031"/>
                </a:lnTo>
                <a:lnTo>
                  <a:pt x="3422556" y="963031"/>
                </a:lnTo>
                <a:lnTo>
                  <a:pt x="3422556" y="997740"/>
                </a:lnTo>
                <a:lnTo>
                  <a:pt x="3447549" y="997740"/>
                </a:lnTo>
                <a:lnTo>
                  <a:pt x="3447549" y="1112955"/>
                </a:lnTo>
                <a:lnTo>
                  <a:pt x="3488354" y="1112955"/>
                </a:lnTo>
                <a:lnTo>
                  <a:pt x="3488354" y="997740"/>
                </a:lnTo>
                <a:lnTo>
                  <a:pt x="3522187" y="997740"/>
                </a:lnTo>
                <a:lnTo>
                  <a:pt x="3522187" y="963031"/>
                </a:lnTo>
                <a:lnTo>
                  <a:pt x="3488354" y="963031"/>
                </a:lnTo>
                <a:lnTo>
                  <a:pt x="3488354" y="946555"/>
                </a:lnTo>
                <a:cubicBezTo>
                  <a:pt x="3488659" y="938349"/>
                  <a:pt x="3491021" y="932793"/>
                  <a:pt x="3495440" y="929888"/>
                </a:cubicBezTo>
                <a:cubicBezTo>
                  <a:pt x="3499860" y="926984"/>
                  <a:pt x="3504508" y="925623"/>
                  <a:pt x="3509385" y="925808"/>
                </a:cubicBezTo>
                <a:cubicBezTo>
                  <a:pt x="3512719" y="925833"/>
                  <a:pt x="3515423" y="926011"/>
                  <a:pt x="3517500" y="926342"/>
                </a:cubicBezTo>
                <a:cubicBezTo>
                  <a:pt x="3519577" y="926672"/>
                  <a:pt x="3521139" y="927003"/>
                  <a:pt x="3522187" y="927333"/>
                </a:cubicBezTo>
                <a:lnTo>
                  <a:pt x="3522187" y="893229"/>
                </a:lnTo>
                <a:cubicBezTo>
                  <a:pt x="3520415" y="892436"/>
                  <a:pt x="3517709" y="891738"/>
                  <a:pt x="3514072" y="891136"/>
                </a:cubicBezTo>
                <a:cubicBezTo>
                  <a:pt x="3510433" y="890533"/>
                  <a:pt x="3506432" y="890216"/>
                  <a:pt x="3502069" y="890184"/>
                </a:cubicBezTo>
                <a:close/>
                <a:moveTo>
                  <a:pt x="3564801" y="888660"/>
                </a:moveTo>
                <a:cubicBezTo>
                  <a:pt x="3557766" y="888838"/>
                  <a:pt x="3551891" y="891302"/>
                  <a:pt x="3547176" y="896051"/>
                </a:cubicBezTo>
                <a:cubicBezTo>
                  <a:pt x="3542461" y="900801"/>
                  <a:pt x="3540011" y="906770"/>
                  <a:pt x="3539827" y="913958"/>
                </a:cubicBezTo>
                <a:cubicBezTo>
                  <a:pt x="3540011" y="920855"/>
                  <a:pt x="3542461" y="926646"/>
                  <a:pt x="3547176" y="931332"/>
                </a:cubicBezTo>
                <a:cubicBezTo>
                  <a:pt x="3551891" y="936018"/>
                  <a:pt x="3557766" y="938457"/>
                  <a:pt x="3564801" y="938647"/>
                </a:cubicBezTo>
                <a:cubicBezTo>
                  <a:pt x="3571970" y="938457"/>
                  <a:pt x="3577884" y="936018"/>
                  <a:pt x="3582541" y="931332"/>
                </a:cubicBezTo>
                <a:cubicBezTo>
                  <a:pt x="3587199" y="926646"/>
                  <a:pt x="3589611" y="920855"/>
                  <a:pt x="3589776" y="913958"/>
                </a:cubicBezTo>
                <a:cubicBezTo>
                  <a:pt x="3589611" y="906770"/>
                  <a:pt x="3587199" y="900801"/>
                  <a:pt x="3582541" y="896051"/>
                </a:cubicBezTo>
                <a:cubicBezTo>
                  <a:pt x="3577884" y="891302"/>
                  <a:pt x="3571970" y="888838"/>
                  <a:pt x="3564801" y="888660"/>
                </a:cubicBezTo>
                <a:close/>
                <a:moveTo>
                  <a:pt x="890504" y="882982"/>
                </a:moveTo>
                <a:cubicBezTo>
                  <a:pt x="898405" y="882397"/>
                  <a:pt x="905284" y="888330"/>
                  <a:pt x="905869" y="896231"/>
                </a:cubicBezTo>
                <a:cubicBezTo>
                  <a:pt x="906453" y="904133"/>
                  <a:pt x="900522" y="911013"/>
                  <a:pt x="892620" y="911597"/>
                </a:cubicBezTo>
                <a:cubicBezTo>
                  <a:pt x="884752" y="912179"/>
                  <a:pt x="877890" y="906297"/>
                  <a:pt x="877261" y="898432"/>
                </a:cubicBezTo>
                <a:cubicBezTo>
                  <a:pt x="876764" y="890547"/>
                  <a:pt x="882634" y="883697"/>
                  <a:pt x="890504" y="882982"/>
                </a:cubicBezTo>
                <a:close/>
                <a:moveTo>
                  <a:pt x="1279330" y="882001"/>
                </a:moveTo>
                <a:cubicBezTo>
                  <a:pt x="1291592" y="880759"/>
                  <a:pt x="1302542" y="889693"/>
                  <a:pt x="1303780" y="901956"/>
                </a:cubicBezTo>
                <a:cubicBezTo>
                  <a:pt x="1303817" y="902252"/>
                  <a:pt x="1303841" y="902549"/>
                  <a:pt x="1303854" y="902847"/>
                </a:cubicBezTo>
                <a:cubicBezTo>
                  <a:pt x="1304749" y="915275"/>
                  <a:pt x="1295393" y="926074"/>
                  <a:pt x="1282972" y="926968"/>
                </a:cubicBezTo>
                <a:cubicBezTo>
                  <a:pt x="1282775" y="926983"/>
                  <a:pt x="1282591" y="926994"/>
                  <a:pt x="1282395" y="927003"/>
                </a:cubicBezTo>
                <a:cubicBezTo>
                  <a:pt x="1269949" y="927494"/>
                  <a:pt x="1259453" y="917800"/>
                  <a:pt x="1258963" y="905349"/>
                </a:cubicBezTo>
                <a:cubicBezTo>
                  <a:pt x="1258485" y="893398"/>
                  <a:pt x="1267423" y="883154"/>
                  <a:pt x="1279330" y="882001"/>
                </a:cubicBezTo>
                <a:close/>
                <a:moveTo>
                  <a:pt x="1336225" y="875257"/>
                </a:moveTo>
                <a:cubicBezTo>
                  <a:pt x="1346550" y="874556"/>
                  <a:pt x="1355489" y="882346"/>
                  <a:pt x="1356212" y="892669"/>
                </a:cubicBezTo>
                <a:cubicBezTo>
                  <a:pt x="1356862" y="902942"/>
                  <a:pt x="1349063" y="911797"/>
                  <a:pt x="1338788" y="912445"/>
                </a:cubicBezTo>
                <a:cubicBezTo>
                  <a:pt x="1328512" y="913094"/>
                  <a:pt x="1319659" y="905292"/>
                  <a:pt x="1319009" y="895018"/>
                </a:cubicBezTo>
                <a:cubicBezTo>
                  <a:pt x="1318372" y="884828"/>
                  <a:pt x="1326048" y="876016"/>
                  <a:pt x="1336225" y="875257"/>
                </a:cubicBezTo>
                <a:close/>
                <a:moveTo>
                  <a:pt x="1070386" y="871579"/>
                </a:moveTo>
                <a:cubicBezTo>
                  <a:pt x="1084392" y="870667"/>
                  <a:pt x="1096503" y="881243"/>
                  <a:pt x="1097485" y="895244"/>
                </a:cubicBezTo>
                <a:cubicBezTo>
                  <a:pt x="1098399" y="909233"/>
                  <a:pt x="1087801" y="921313"/>
                  <a:pt x="1073812" y="922228"/>
                </a:cubicBezTo>
                <a:cubicBezTo>
                  <a:pt x="1059824" y="923141"/>
                  <a:pt x="1047742" y="912542"/>
                  <a:pt x="1046829" y="898554"/>
                </a:cubicBezTo>
                <a:cubicBezTo>
                  <a:pt x="1045918" y="884611"/>
                  <a:pt x="1056447" y="872553"/>
                  <a:pt x="1070386" y="871579"/>
                </a:cubicBezTo>
                <a:close/>
                <a:moveTo>
                  <a:pt x="946786" y="867777"/>
                </a:moveTo>
                <a:cubicBezTo>
                  <a:pt x="957111" y="867076"/>
                  <a:pt x="966053" y="874866"/>
                  <a:pt x="966773" y="885189"/>
                </a:cubicBezTo>
                <a:cubicBezTo>
                  <a:pt x="967422" y="895462"/>
                  <a:pt x="959619" y="904317"/>
                  <a:pt x="949346" y="904965"/>
                </a:cubicBezTo>
                <a:cubicBezTo>
                  <a:pt x="939073" y="905614"/>
                  <a:pt x="930219" y="897812"/>
                  <a:pt x="929570" y="887539"/>
                </a:cubicBezTo>
                <a:cubicBezTo>
                  <a:pt x="928928" y="877348"/>
                  <a:pt x="936604" y="868536"/>
                  <a:pt x="946786" y="867777"/>
                </a:cubicBezTo>
                <a:close/>
                <a:moveTo>
                  <a:pt x="1219001" y="863118"/>
                </a:moveTo>
                <a:cubicBezTo>
                  <a:pt x="1231766" y="862349"/>
                  <a:pt x="1242740" y="872060"/>
                  <a:pt x="1243525" y="884822"/>
                </a:cubicBezTo>
                <a:cubicBezTo>
                  <a:pt x="1244506" y="897786"/>
                  <a:pt x="1234794" y="909095"/>
                  <a:pt x="1221834" y="910080"/>
                </a:cubicBezTo>
                <a:cubicBezTo>
                  <a:pt x="1221829" y="910080"/>
                  <a:pt x="1221825" y="910081"/>
                  <a:pt x="1221821" y="910081"/>
                </a:cubicBezTo>
                <a:cubicBezTo>
                  <a:pt x="1208821" y="910339"/>
                  <a:pt x="1198075" y="900009"/>
                  <a:pt x="1197817" y="887009"/>
                </a:cubicBezTo>
                <a:cubicBezTo>
                  <a:pt x="1197575" y="874742"/>
                  <a:pt x="1206793" y="864345"/>
                  <a:pt x="1219001" y="863118"/>
                </a:cubicBezTo>
                <a:close/>
                <a:moveTo>
                  <a:pt x="1005398" y="860298"/>
                </a:moveTo>
                <a:cubicBezTo>
                  <a:pt x="1018410" y="859454"/>
                  <a:pt x="1029677" y="869244"/>
                  <a:pt x="1030658" y="882247"/>
                </a:cubicBezTo>
                <a:lnTo>
                  <a:pt x="1030658" y="882369"/>
                </a:lnTo>
                <a:cubicBezTo>
                  <a:pt x="1031506" y="895412"/>
                  <a:pt x="1021622" y="906672"/>
                  <a:pt x="1008579" y="907522"/>
                </a:cubicBezTo>
                <a:cubicBezTo>
                  <a:pt x="995536" y="908371"/>
                  <a:pt x="984276" y="898485"/>
                  <a:pt x="983426" y="885443"/>
                </a:cubicBezTo>
                <a:cubicBezTo>
                  <a:pt x="982580" y="872442"/>
                  <a:pt x="992402" y="861203"/>
                  <a:pt x="1005398" y="860298"/>
                </a:cubicBezTo>
                <a:close/>
                <a:moveTo>
                  <a:pt x="1378786" y="847972"/>
                </a:moveTo>
                <a:cubicBezTo>
                  <a:pt x="1386634" y="847518"/>
                  <a:pt x="1393354" y="853507"/>
                  <a:pt x="1393807" y="861350"/>
                </a:cubicBezTo>
                <a:cubicBezTo>
                  <a:pt x="1394261" y="869121"/>
                  <a:pt x="1388375" y="875811"/>
                  <a:pt x="1380613" y="876361"/>
                </a:cubicBezTo>
                <a:cubicBezTo>
                  <a:pt x="1372729" y="876851"/>
                  <a:pt x="1365936" y="870876"/>
                  <a:pt x="1365409" y="862995"/>
                </a:cubicBezTo>
                <a:cubicBezTo>
                  <a:pt x="1364955" y="855152"/>
                  <a:pt x="1370939" y="848427"/>
                  <a:pt x="1378786" y="847972"/>
                </a:cubicBezTo>
                <a:close/>
                <a:moveTo>
                  <a:pt x="1156833" y="832218"/>
                </a:moveTo>
                <a:cubicBezTo>
                  <a:pt x="1172568" y="831039"/>
                  <a:pt x="1186279" y="842839"/>
                  <a:pt x="1187457" y="858574"/>
                </a:cubicBezTo>
                <a:cubicBezTo>
                  <a:pt x="1188637" y="874309"/>
                  <a:pt x="1176836" y="888021"/>
                  <a:pt x="1161101" y="889199"/>
                </a:cubicBezTo>
                <a:cubicBezTo>
                  <a:pt x="1145367" y="890377"/>
                  <a:pt x="1131656" y="878578"/>
                  <a:pt x="1130477" y="862842"/>
                </a:cubicBezTo>
                <a:cubicBezTo>
                  <a:pt x="1130475" y="862811"/>
                  <a:pt x="1130472" y="862781"/>
                  <a:pt x="1130470" y="862750"/>
                </a:cubicBezTo>
                <a:cubicBezTo>
                  <a:pt x="1129418" y="847050"/>
                  <a:pt x="1141259" y="833454"/>
                  <a:pt x="1156956" y="832340"/>
                </a:cubicBezTo>
                <a:close/>
                <a:moveTo>
                  <a:pt x="1095523" y="797149"/>
                </a:moveTo>
                <a:cubicBezTo>
                  <a:pt x="1111258" y="795970"/>
                  <a:pt x="1124969" y="807770"/>
                  <a:pt x="1126148" y="823504"/>
                </a:cubicBezTo>
                <a:cubicBezTo>
                  <a:pt x="1127327" y="839240"/>
                  <a:pt x="1115526" y="852951"/>
                  <a:pt x="1099792" y="854130"/>
                </a:cubicBezTo>
                <a:cubicBezTo>
                  <a:pt x="1084057" y="855308"/>
                  <a:pt x="1070346" y="843509"/>
                  <a:pt x="1069168" y="827773"/>
                </a:cubicBezTo>
                <a:cubicBezTo>
                  <a:pt x="1069165" y="827742"/>
                  <a:pt x="1069163" y="827711"/>
                  <a:pt x="1069160" y="827681"/>
                </a:cubicBezTo>
                <a:cubicBezTo>
                  <a:pt x="1068104" y="812001"/>
                  <a:pt x="1079857" y="798390"/>
                  <a:pt x="1095523" y="797149"/>
                </a:cubicBezTo>
                <a:close/>
                <a:moveTo>
                  <a:pt x="1405260" y="765881"/>
                </a:moveTo>
                <a:lnTo>
                  <a:pt x="1410900" y="790405"/>
                </a:lnTo>
                <a:lnTo>
                  <a:pt x="1434443" y="797762"/>
                </a:lnTo>
                <a:lnTo>
                  <a:pt x="1410900" y="803647"/>
                </a:lnTo>
                <a:lnTo>
                  <a:pt x="1405260" y="828171"/>
                </a:lnTo>
                <a:lnTo>
                  <a:pt x="1398638" y="803647"/>
                </a:lnTo>
                <a:lnTo>
                  <a:pt x="1375954" y="797149"/>
                </a:lnTo>
                <a:lnTo>
                  <a:pt x="1398638" y="789669"/>
                </a:lnTo>
                <a:close/>
                <a:moveTo>
                  <a:pt x="1039300" y="744246"/>
                </a:moveTo>
                <a:cubicBezTo>
                  <a:pt x="1057126" y="742874"/>
                  <a:pt x="1072689" y="756212"/>
                  <a:pt x="1074060" y="774037"/>
                </a:cubicBezTo>
                <a:cubicBezTo>
                  <a:pt x="1074063" y="774057"/>
                  <a:pt x="1074064" y="774077"/>
                  <a:pt x="1074065" y="774096"/>
                </a:cubicBezTo>
                <a:cubicBezTo>
                  <a:pt x="1075334" y="791878"/>
                  <a:pt x="1062038" y="807363"/>
                  <a:pt x="1044268" y="808797"/>
                </a:cubicBezTo>
                <a:cubicBezTo>
                  <a:pt x="1026443" y="810170"/>
                  <a:pt x="1010880" y="796831"/>
                  <a:pt x="1009508" y="779006"/>
                </a:cubicBezTo>
                <a:cubicBezTo>
                  <a:pt x="1008136" y="761179"/>
                  <a:pt x="1021475" y="745618"/>
                  <a:pt x="1039300" y="744246"/>
                </a:cubicBezTo>
                <a:close/>
                <a:moveTo>
                  <a:pt x="1205881" y="718550"/>
                </a:moveTo>
                <a:cubicBezTo>
                  <a:pt x="1231827" y="716734"/>
                  <a:pt x="1254328" y="736290"/>
                  <a:pt x="1256142" y="762231"/>
                </a:cubicBezTo>
                <a:cubicBezTo>
                  <a:pt x="1256142" y="762304"/>
                  <a:pt x="1256155" y="762375"/>
                  <a:pt x="1256155" y="762447"/>
                </a:cubicBezTo>
                <a:cubicBezTo>
                  <a:pt x="1257921" y="788460"/>
                  <a:pt x="1238277" y="810981"/>
                  <a:pt x="1212259" y="812751"/>
                </a:cubicBezTo>
                <a:cubicBezTo>
                  <a:pt x="1186247" y="814520"/>
                  <a:pt x="1163726" y="794868"/>
                  <a:pt x="1161956" y="768855"/>
                </a:cubicBezTo>
                <a:cubicBezTo>
                  <a:pt x="1160187" y="742843"/>
                  <a:pt x="1179839" y="720321"/>
                  <a:pt x="1205851" y="718552"/>
                </a:cubicBezTo>
                <a:cubicBezTo>
                  <a:pt x="1205861" y="718551"/>
                  <a:pt x="1205871" y="718550"/>
                  <a:pt x="1205881" y="718550"/>
                </a:cubicBezTo>
                <a:close/>
                <a:moveTo>
                  <a:pt x="984185" y="689734"/>
                </a:moveTo>
                <a:cubicBezTo>
                  <a:pt x="1001934" y="688265"/>
                  <a:pt x="1017515" y="701462"/>
                  <a:pt x="1018984" y="719213"/>
                </a:cubicBezTo>
                <a:cubicBezTo>
                  <a:pt x="1018993" y="719318"/>
                  <a:pt x="1019001" y="719425"/>
                  <a:pt x="1019009" y="719530"/>
                </a:cubicBezTo>
                <a:lnTo>
                  <a:pt x="1018396" y="719653"/>
                </a:lnTo>
                <a:cubicBezTo>
                  <a:pt x="1019575" y="737357"/>
                  <a:pt x="1006179" y="752665"/>
                  <a:pt x="988475" y="753843"/>
                </a:cubicBezTo>
                <a:cubicBezTo>
                  <a:pt x="970772" y="755023"/>
                  <a:pt x="955464" y="741627"/>
                  <a:pt x="954285" y="723923"/>
                </a:cubicBezTo>
                <a:cubicBezTo>
                  <a:pt x="953107" y="706227"/>
                  <a:pt x="966490" y="690923"/>
                  <a:pt x="984185" y="689734"/>
                </a:cubicBezTo>
                <a:close/>
                <a:moveTo>
                  <a:pt x="1384047" y="663616"/>
                </a:moveTo>
                <a:lnTo>
                  <a:pt x="1392998" y="701260"/>
                </a:lnTo>
                <a:lnTo>
                  <a:pt x="1429784" y="713522"/>
                </a:lnTo>
                <a:lnTo>
                  <a:pt x="1392998" y="723822"/>
                </a:lnTo>
                <a:lnTo>
                  <a:pt x="1384169" y="762693"/>
                </a:lnTo>
                <a:lnTo>
                  <a:pt x="1373624" y="723577"/>
                </a:lnTo>
                <a:lnTo>
                  <a:pt x="1338064" y="713277"/>
                </a:lnTo>
                <a:lnTo>
                  <a:pt x="1373624" y="701015"/>
                </a:lnTo>
                <a:close/>
                <a:moveTo>
                  <a:pt x="2944274" y="628054"/>
                </a:moveTo>
                <a:cubicBezTo>
                  <a:pt x="2954897" y="628149"/>
                  <a:pt x="2963690" y="631847"/>
                  <a:pt x="2970653" y="639146"/>
                </a:cubicBezTo>
                <a:cubicBezTo>
                  <a:pt x="2977617" y="646446"/>
                  <a:pt x="2981225" y="656775"/>
                  <a:pt x="2981479" y="670135"/>
                </a:cubicBezTo>
                <a:lnTo>
                  <a:pt x="2981479" y="670155"/>
                </a:lnTo>
                <a:cubicBezTo>
                  <a:pt x="2981225" y="683655"/>
                  <a:pt x="2977617" y="694069"/>
                  <a:pt x="2970653" y="701397"/>
                </a:cubicBezTo>
                <a:cubicBezTo>
                  <a:pt x="2963690" y="708725"/>
                  <a:pt x="2954897" y="712433"/>
                  <a:pt x="2944274" y="712522"/>
                </a:cubicBezTo>
                <a:cubicBezTo>
                  <a:pt x="2933639" y="712414"/>
                  <a:pt x="2924795" y="708667"/>
                  <a:pt x="2917743" y="701282"/>
                </a:cubicBezTo>
                <a:cubicBezTo>
                  <a:pt x="2910691" y="693897"/>
                  <a:pt x="2907031" y="683521"/>
                  <a:pt x="2906765" y="670155"/>
                </a:cubicBezTo>
                <a:cubicBezTo>
                  <a:pt x="2907031" y="656785"/>
                  <a:pt x="2910691" y="646450"/>
                  <a:pt x="2917743" y="639149"/>
                </a:cubicBezTo>
                <a:cubicBezTo>
                  <a:pt x="2924795" y="631847"/>
                  <a:pt x="2933639" y="628149"/>
                  <a:pt x="2944274" y="628054"/>
                </a:cubicBezTo>
                <a:close/>
                <a:moveTo>
                  <a:pt x="932930" y="624623"/>
                </a:moveTo>
                <a:cubicBezTo>
                  <a:pt x="952699" y="622914"/>
                  <a:pt x="970109" y="637553"/>
                  <a:pt x="971819" y="657322"/>
                </a:cubicBezTo>
                <a:cubicBezTo>
                  <a:pt x="973528" y="677091"/>
                  <a:pt x="958889" y="694501"/>
                  <a:pt x="939120" y="696211"/>
                </a:cubicBezTo>
                <a:cubicBezTo>
                  <a:pt x="919351" y="697920"/>
                  <a:pt x="901940" y="683280"/>
                  <a:pt x="900231" y="663512"/>
                </a:cubicBezTo>
                <a:cubicBezTo>
                  <a:pt x="900216" y="663343"/>
                  <a:pt x="900203" y="663172"/>
                  <a:pt x="900191" y="663003"/>
                </a:cubicBezTo>
                <a:cubicBezTo>
                  <a:pt x="898708" y="643389"/>
                  <a:pt x="913327" y="626251"/>
                  <a:pt x="932930" y="624623"/>
                </a:cubicBezTo>
                <a:close/>
                <a:moveTo>
                  <a:pt x="2672774" y="623482"/>
                </a:moveTo>
                <a:cubicBezTo>
                  <a:pt x="2684274" y="623781"/>
                  <a:pt x="2692686" y="626846"/>
                  <a:pt x="2698010" y="632676"/>
                </a:cubicBezTo>
                <a:cubicBezTo>
                  <a:pt x="2703335" y="638507"/>
                  <a:pt x="2706105" y="645310"/>
                  <a:pt x="2706321" y="653086"/>
                </a:cubicBezTo>
                <a:lnTo>
                  <a:pt x="2639227" y="653086"/>
                </a:lnTo>
                <a:cubicBezTo>
                  <a:pt x="2639710" y="645844"/>
                  <a:pt x="2642785" y="639193"/>
                  <a:pt x="2648452" y="633134"/>
                </a:cubicBezTo>
                <a:cubicBezTo>
                  <a:pt x="2654120" y="627075"/>
                  <a:pt x="2662227" y="623857"/>
                  <a:pt x="2672774" y="623482"/>
                </a:cubicBezTo>
                <a:close/>
                <a:moveTo>
                  <a:pt x="2244149" y="623482"/>
                </a:moveTo>
                <a:cubicBezTo>
                  <a:pt x="2255649" y="623781"/>
                  <a:pt x="2264061" y="626846"/>
                  <a:pt x="2269386" y="632676"/>
                </a:cubicBezTo>
                <a:cubicBezTo>
                  <a:pt x="2274710" y="638507"/>
                  <a:pt x="2277480" y="645310"/>
                  <a:pt x="2277696" y="653086"/>
                </a:cubicBezTo>
                <a:lnTo>
                  <a:pt x="2210602" y="653086"/>
                </a:lnTo>
                <a:cubicBezTo>
                  <a:pt x="2211085" y="645844"/>
                  <a:pt x="2214160" y="639193"/>
                  <a:pt x="2219828" y="633134"/>
                </a:cubicBezTo>
                <a:cubicBezTo>
                  <a:pt x="2225495" y="627075"/>
                  <a:pt x="2233602" y="623857"/>
                  <a:pt x="2244149" y="623482"/>
                </a:cubicBezTo>
                <a:close/>
                <a:moveTo>
                  <a:pt x="2952203" y="591821"/>
                </a:moveTo>
                <a:cubicBezTo>
                  <a:pt x="2940831" y="591999"/>
                  <a:pt x="2931174" y="594155"/>
                  <a:pt x="2923232" y="598291"/>
                </a:cubicBezTo>
                <a:cubicBezTo>
                  <a:pt x="2915291" y="602427"/>
                  <a:pt x="2909599" y="607477"/>
                  <a:pt x="2906156" y="613439"/>
                </a:cubicBezTo>
                <a:lnTo>
                  <a:pt x="2906156" y="595174"/>
                </a:lnTo>
                <a:lnTo>
                  <a:pt x="2866874" y="595174"/>
                </a:lnTo>
                <a:lnTo>
                  <a:pt x="2866874" y="803009"/>
                </a:lnTo>
                <a:lnTo>
                  <a:pt x="2907374" y="803009"/>
                </a:lnTo>
                <a:lnTo>
                  <a:pt x="2907374" y="730486"/>
                </a:lnTo>
                <a:cubicBezTo>
                  <a:pt x="2911085" y="735643"/>
                  <a:pt x="2916624" y="739944"/>
                  <a:pt x="2923995" y="743389"/>
                </a:cubicBezTo>
                <a:cubicBezTo>
                  <a:pt x="2931364" y="746833"/>
                  <a:pt x="2940259" y="748622"/>
                  <a:pt x="2950678" y="748755"/>
                </a:cubicBezTo>
                <a:cubicBezTo>
                  <a:pt x="2972161" y="748306"/>
                  <a:pt x="2989240" y="740831"/>
                  <a:pt x="3001913" y="726330"/>
                </a:cubicBezTo>
                <a:cubicBezTo>
                  <a:pt x="3014587" y="711829"/>
                  <a:pt x="3021073" y="692995"/>
                  <a:pt x="3021370" y="669830"/>
                </a:cubicBezTo>
                <a:cubicBezTo>
                  <a:pt x="3021231" y="647104"/>
                  <a:pt x="3015189" y="628538"/>
                  <a:pt x="3003246" y="614132"/>
                </a:cubicBezTo>
                <a:cubicBezTo>
                  <a:pt x="2991302" y="599726"/>
                  <a:pt x="2974288" y="592289"/>
                  <a:pt x="2952203" y="591821"/>
                </a:cubicBezTo>
                <a:close/>
                <a:moveTo>
                  <a:pt x="2672164" y="590602"/>
                </a:moveTo>
                <a:cubicBezTo>
                  <a:pt x="2659158" y="590690"/>
                  <a:pt x="2647094" y="593964"/>
                  <a:pt x="2635970" y="600426"/>
                </a:cubicBezTo>
                <a:cubicBezTo>
                  <a:pt x="2624846" y="606887"/>
                  <a:pt x="2615857" y="616008"/>
                  <a:pt x="2609002" y="627787"/>
                </a:cubicBezTo>
                <a:cubicBezTo>
                  <a:pt x="2602147" y="639567"/>
                  <a:pt x="2598620" y="653479"/>
                  <a:pt x="2598421" y="669523"/>
                </a:cubicBezTo>
                <a:cubicBezTo>
                  <a:pt x="2598615" y="686446"/>
                  <a:pt x="2602254" y="700871"/>
                  <a:pt x="2609341" y="712796"/>
                </a:cubicBezTo>
                <a:cubicBezTo>
                  <a:pt x="2616427" y="724722"/>
                  <a:pt x="2625800" y="733836"/>
                  <a:pt x="2637461" y="740138"/>
                </a:cubicBezTo>
                <a:cubicBezTo>
                  <a:pt x="2649121" y="746440"/>
                  <a:pt x="2661908" y="749617"/>
                  <a:pt x="2675824" y="749669"/>
                </a:cubicBezTo>
                <a:cubicBezTo>
                  <a:pt x="2694332" y="749308"/>
                  <a:pt x="2709368" y="744626"/>
                  <a:pt x="2720931" y="735622"/>
                </a:cubicBezTo>
                <a:cubicBezTo>
                  <a:pt x="2732495" y="726619"/>
                  <a:pt x="2740211" y="715459"/>
                  <a:pt x="2744079" y="702144"/>
                </a:cubicBezTo>
                <a:lnTo>
                  <a:pt x="2710279" y="692075"/>
                </a:lnTo>
                <a:cubicBezTo>
                  <a:pt x="2707906" y="698902"/>
                  <a:pt x="2703969" y="704395"/>
                  <a:pt x="2698467" y="708552"/>
                </a:cubicBezTo>
                <a:cubicBezTo>
                  <a:pt x="2692965" y="712710"/>
                  <a:pt x="2685519" y="714846"/>
                  <a:pt x="2676129" y="714960"/>
                </a:cubicBezTo>
                <a:cubicBezTo>
                  <a:pt x="2665804" y="714776"/>
                  <a:pt x="2657100" y="711559"/>
                  <a:pt x="2650016" y="705310"/>
                </a:cubicBezTo>
                <a:cubicBezTo>
                  <a:pt x="2642931" y="699061"/>
                  <a:pt x="2639030" y="690886"/>
                  <a:pt x="2638312" y="680785"/>
                </a:cubicBezTo>
                <a:lnTo>
                  <a:pt x="2745602" y="680785"/>
                </a:lnTo>
                <a:cubicBezTo>
                  <a:pt x="2745628" y="680360"/>
                  <a:pt x="2745729" y="678927"/>
                  <a:pt x="2745907" y="676485"/>
                </a:cubicBezTo>
                <a:cubicBezTo>
                  <a:pt x="2746084" y="674044"/>
                  <a:pt x="2746186" y="671317"/>
                  <a:pt x="2746211" y="668305"/>
                </a:cubicBezTo>
                <a:cubicBezTo>
                  <a:pt x="2746022" y="643992"/>
                  <a:pt x="2739473" y="625020"/>
                  <a:pt x="2726564" y="611389"/>
                </a:cubicBezTo>
                <a:cubicBezTo>
                  <a:pt x="2713655" y="597758"/>
                  <a:pt x="2695522" y="590829"/>
                  <a:pt x="2672164" y="590602"/>
                </a:cubicBezTo>
                <a:close/>
                <a:moveTo>
                  <a:pt x="2243539" y="590602"/>
                </a:moveTo>
                <a:cubicBezTo>
                  <a:pt x="2230534" y="590690"/>
                  <a:pt x="2218469" y="593964"/>
                  <a:pt x="2207346" y="600426"/>
                </a:cubicBezTo>
                <a:cubicBezTo>
                  <a:pt x="2196222" y="606887"/>
                  <a:pt x="2187232" y="616008"/>
                  <a:pt x="2180377" y="627787"/>
                </a:cubicBezTo>
                <a:cubicBezTo>
                  <a:pt x="2173523" y="639567"/>
                  <a:pt x="2169996" y="653479"/>
                  <a:pt x="2169797" y="669523"/>
                </a:cubicBezTo>
                <a:cubicBezTo>
                  <a:pt x="2169990" y="686446"/>
                  <a:pt x="2173630" y="700871"/>
                  <a:pt x="2180716" y="712796"/>
                </a:cubicBezTo>
                <a:cubicBezTo>
                  <a:pt x="2187802" y="724722"/>
                  <a:pt x="2197175" y="733836"/>
                  <a:pt x="2208836" y="740138"/>
                </a:cubicBezTo>
                <a:cubicBezTo>
                  <a:pt x="2220496" y="746440"/>
                  <a:pt x="2233284" y="749617"/>
                  <a:pt x="2247199" y="749669"/>
                </a:cubicBezTo>
                <a:cubicBezTo>
                  <a:pt x="2265707" y="749308"/>
                  <a:pt x="2280743" y="744626"/>
                  <a:pt x="2292307" y="735622"/>
                </a:cubicBezTo>
                <a:cubicBezTo>
                  <a:pt x="2303870" y="726619"/>
                  <a:pt x="2311586" y="715459"/>
                  <a:pt x="2315455" y="702144"/>
                </a:cubicBezTo>
                <a:lnTo>
                  <a:pt x="2281655" y="692075"/>
                </a:lnTo>
                <a:cubicBezTo>
                  <a:pt x="2279281" y="698902"/>
                  <a:pt x="2275344" y="704395"/>
                  <a:pt x="2269842" y="708552"/>
                </a:cubicBezTo>
                <a:cubicBezTo>
                  <a:pt x="2264341" y="712710"/>
                  <a:pt x="2256895" y="714846"/>
                  <a:pt x="2247504" y="714960"/>
                </a:cubicBezTo>
                <a:cubicBezTo>
                  <a:pt x="2237179" y="714776"/>
                  <a:pt x="2228475" y="711559"/>
                  <a:pt x="2221391" y="705310"/>
                </a:cubicBezTo>
                <a:cubicBezTo>
                  <a:pt x="2214307" y="699061"/>
                  <a:pt x="2210406" y="690886"/>
                  <a:pt x="2209688" y="680785"/>
                </a:cubicBezTo>
                <a:lnTo>
                  <a:pt x="2316977" y="680785"/>
                </a:lnTo>
                <a:cubicBezTo>
                  <a:pt x="2317003" y="680360"/>
                  <a:pt x="2317104" y="678927"/>
                  <a:pt x="2317282" y="676485"/>
                </a:cubicBezTo>
                <a:cubicBezTo>
                  <a:pt x="2317460" y="674044"/>
                  <a:pt x="2317561" y="671317"/>
                  <a:pt x="2317587" y="668305"/>
                </a:cubicBezTo>
                <a:cubicBezTo>
                  <a:pt x="2317397" y="643992"/>
                  <a:pt x="2310848" y="625020"/>
                  <a:pt x="2297939" y="611389"/>
                </a:cubicBezTo>
                <a:cubicBezTo>
                  <a:pt x="2285030" y="597758"/>
                  <a:pt x="2266897" y="590829"/>
                  <a:pt x="2243539" y="590602"/>
                </a:cubicBezTo>
                <a:close/>
                <a:moveTo>
                  <a:pt x="1291224" y="572265"/>
                </a:moveTo>
                <a:lnTo>
                  <a:pt x="1303486" y="630999"/>
                </a:lnTo>
                <a:lnTo>
                  <a:pt x="1352534" y="649147"/>
                </a:lnTo>
                <a:lnTo>
                  <a:pt x="1303486" y="665210"/>
                </a:lnTo>
                <a:lnTo>
                  <a:pt x="1291224" y="726520"/>
                </a:lnTo>
                <a:lnTo>
                  <a:pt x="1277490" y="665210"/>
                </a:lnTo>
                <a:lnTo>
                  <a:pt x="1231263" y="649147"/>
                </a:lnTo>
                <a:lnTo>
                  <a:pt x="1277490" y="630877"/>
                </a:lnTo>
                <a:close/>
                <a:moveTo>
                  <a:pt x="1856768" y="529033"/>
                </a:moveTo>
                <a:lnTo>
                  <a:pt x="1916814" y="745098"/>
                </a:lnTo>
                <a:lnTo>
                  <a:pt x="1960705" y="745098"/>
                </a:lnTo>
                <a:lnTo>
                  <a:pt x="2010083" y="591202"/>
                </a:lnTo>
                <a:lnTo>
                  <a:pt x="2059461" y="745098"/>
                </a:lnTo>
                <a:lnTo>
                  <a:pt x="2102743" y="745098"/>
                </a:lnTo>
                <a:lnTo>
                  <a:pt x="2162484" y="529033"/>
                </a:lnTo>
                <a:lnTo>
                  <a:pt x="2119507" y="529033"/>
                </a:lnTo>
                <a:lnTo>
                  <a:pt x="2080492" y="678359"/>
                </a:lnTo>
                <a:lnTo>
                  <a:pt x="2032333" y="529033"/>
                </a:lnTo>
                <a:lnTo>
                  <a:pt x="1988747" y="529033"/>
                </a:lnTo>
                <a:lnTo>
                  <a:pt x="1940893" y="677749"/>
                </a:lnTo>
                <a:lnTo>
                  <a:pt x="1901269" y="529033"/>
                </a:lnTo>
                <a:close/>
                <a:moveTo>
                  <a:pt x="2781149" y="524460"/>
                </a:moveTo>
                <a:lnTo>
                  <a:pt x="2781149" y="745097"/>
                </a:lnTo>
                <a:lnTo>
                  <a:pt x="2821649" y="745097"/>
                </a:lnTo>
                <a:lnTo>
                  <a:pt x="2821649" y="524460"/>
                </a:lnTo>
                <a:close/>
                <a:moveTo>
                  <a:pt x="2428724" y="524460"/>
                </a:moveTo>
                <a:lnTo>
                  <a:pt x="2428724" y="745097"/>
                </a:lnTo>
                <a:lnTo>
                  <a:pt x="2469225" y="745097"/>
                </a:lnTo>
                <a:lnTo>
                  <a:pt x="2469225" y="657010"/>
                </a:lnTo>
                <a:cubicBezTo>
                  <a:pt x="2469727" y="648590"/>
                  <a:pt x="2472383" y="641656"/>
                  <a:pt x="2477193" y="636208"/>
                </a:cubicBezTo>
                <a:cubicBezTo>
                  <a:pt x="2482003" y="630759"/>
                  <a:pt x="2488701" y="627940"/>
                  <a:pt x="2497285" y="627750"/>
                </a:cubicBezTo>
                <a:cubicBezTo>
                  <a:pt x="2506982" y="627946"/>
                  <a:pt x="2514048" y="630829"/>
                  <a:pt x="2518483" y="636398"/>
                </a:cubicBezTo>
                <a:cubicBezTo>
                  <a:pt x="2522918" y="641967"/>
                  <a:pt x="2525105" y="649041"/>
                  <a:pt x="2525041" y="657620"/>
                </a:cubicBezTo>
                <a:lnTo>
                  <a:pt x="2525041" y="745097"/>
                </a:lnTo>
                <a:lnTo>
                  <a:pt x="2565541" y="745097"/>
                </a:lnTo>
                <a:lnTo>
                  <a:pt x="2565541" y="650609"/>
                </a:lnTo>
                <a:cubicBezTo>
                  <a:pt x="2565599" y="633737"/>
                  <a:pt x="2561068" y="619724"/>
                  <a:pt x="2551949" y="608570"/>
                </a:cubicBezTo>
                <a:cubicBezTo>
                  <a:pt x="2542830" y="597416"/>
                  <a:pt x="2528777" y="591630"/>
                  <a:pt x="2509791" y="591212"/>
                </a:cubicBezTo>
                <a:cubicBezTo>
                  <a:pt x="2502439" y="591174"/>
                  <a:pt x="2495106" y="592468"/>
                  <a:pt x="2487792" y="595094"/>
                </a:cubicBezTo>
                <a:cubicBezTo>
                  <a:pt x="2480478" y="597720"/>
                  <a:pt x="2474289" y="601906"/>
                  <a:pt x="2469225" y="607654"/>
                </a:cubicBezTo>
                <a:lnTo>
                  <a:pt x="2469225" y="524460"/>
                </a:lnTo>
                <a:close/>
                <a:moveTo>
                  <a:pt x="1074065" y="508993"/>
                </a:moveTo>
                <a:cubicBezTo>
                  <a:pt x="785371" y="508993"/>
                  <a:pt x="551338" y="743026"/>
                  <a:pt x="551338" y="1031720"/>
                </a:cubicBezTo>
                <a:cubicBezTo>
                  <a:pt x="551338" y="1320415"/>
                  <a:pt x="785371" y="1554446"/>
                  <a:pt x="1074065" y="1554446"/>
                </a:cubicBezTo>
                <a:cubicBezTo>
                  <a:pt x="1362760" y="1554446"/>
                  <a:pt x="1596791" y="1320415"/>
                  <a:pt x="1596791" y="1031720"/>
                </a:cubicBezTo>
                <a:cubicBezTo>
                  <a:pt x="1596791" y="743026"/>
                  <a:pt x="1362760" y="508993"/>
                  <a:pt x="1074065" y="508993"/>
                </a:cubicBezTo>
                <a:close/>
                <a:moveTo>
                  <a:pt x="0" y="0"/>
                </a:moveTo>
                <a:lnTo>
                  <a:pt x="12193197" y="0"/>
                </a:lnTo>
                <a:lnTo>
                  <a:pt x="12193197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rgbClr val="13174A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51384" y="4437112"/>
            <a:ext cx="10440000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Presentation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551384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Presentation subtitle</a:t>
            </a:r>
            <a:endParaRPr lang="sv-SE" dirty="0"/>
          </a:p>
        </p:txBody>
      </p:sp>
      <p:sp>
        <p:nvSpPr>
          <p:cNvPr id="5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5373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Author</a:t>
            </a:r>
            <a:endParaRPr lang="sv-SE" dirty="0"/>
          </a:p>
        </p:txBody>
      </p:sp>
      <p:sp>
        <p:nvSpPr>
          <p:cNvPr id="6" name="Platshållare för text 7"/>
          <p:cNvSpPr>
            <a:spLocks noGrp="1"/>
          </p:cNvSpPr>
          <p:nvPr>
            <p:ph type="body" sz="quarter" idx="15" hasCustomPrompt="1"/>
          </p:nvPr>
        </p:nvSpPr>
        <p:spPr>
          <a:xfrm>
            <a:off x="551384" y="5661248"/>
            <a:ext cx="5040000" cy="288000"/>
          </a:xfrm>
        </p:spPr>
        <p:txBody>
          <a:bodyPr wrap="none" anchor="ctr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1116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7BF2998-0043-4EF8-998B-BAF1F0A818D5}"/>
              </a:ext>
            </a:extLst>
          </p:cNvPr>
          <p:cNvSpPr/>
          <p:nvPr userDrawn="1"/>
        </p:nvSpPr>
        <p:spPr>
          <a:xfrm>
            <a:off x="0" y="0"/>
            <a:ext cx="514144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63352" y="260704"/>
            <a:ext cx="4824000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4824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1D7B156-5180-45B6-972D-CBDE874C11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5487" y="1196752"/>
            <a:ext cx="5515088" cy="5400000"/>
          </a:xfrm>
          <a:custGeom>
            <a:avLst/>
            <a:gdLst>
              <a:gd name="connsiteX0" fmla="*/ 0 w 5515088"/>
              <a:gd name="connsiteY0" fmla="*/ 0 h 5400000"/>
              <a:gd name="connsiteX1" fmla="*/ 5515088 w 5515088"/>
              <a:gd name="connsiteY1" fmla="*/ 0 h 5400000"/>
              <a:gd name="connsiteX2" fmla="*/ 5515088 w 5515088"/>
              <a:gd name="connsiteY2" fmla="*/ 5400000 h 5400000"/>
              <a:gd name="connsiteX3" fmla="*/ 0 w 5515088"/>
              <a:gd name="connsiteY3" fmla="*/ 5400000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088" h="5400000">
                <a:moveTo>
                  <a:pt x="0" y="0"/>
                </a:moveTo>
                <a:lnTo>
                  <a:pt x="5515088" y="0"/>
                </a:lnTo>
                <a:lnTo>
                  <a:pt x="5515088" y="5400000"/>
                </a:lnTo>
                <a:lnTo>
                  <a:pt x="0" y="5400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179388" indent="-179388">
              <a:buFont typeface="+mj-lt"/>
              <a:buAutoNum type="arabicPeriod"/>
              <a:defRPr b="1"/>
            </a:lvl1pPr>
            <a:lvl2pPr marL="358775" indent="-179388">
              <a:buFont typeface="+mj-lt"/>
              <a:buAutoNum type="arabicPeriod"/>
              <a:defRPr b="1"/>
            </a:lvl2pPr>
            <a:lvl3pPr marL="539750" indent="-180975">
              <a:buFont typeface="+mj-lt"/>
              <a:buAutoNum type="arabicPeriod"/>
              <a:defRPr b="1"/>
            </a:lvl3pPr>
            <a:lvl4pPr marL="719138" indent="-179388">
              <a:buFont typeface="+mj-lt"/>
              <a:buAutoNum type="arabicPeriod"/>
              <a:defRPr b="1"/>
            </a:lvl4pPr>
            <a:lvl5pPr marL="898525" indent="-179388">
              <a:buFont typeface="+mj-lt"/>
              <a:buAutoNum type="arabicPeriod"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232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488648" y="4437112"/>
            <a:ext cx="10440000" cy="504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488648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Section subtitle</a:t>
            </a:r>
            <a:endParaRPr lang="sv-SE" dirty="0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C5593FC2-D690-4237-8F92-F8EDBFA6D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2400" y="26064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6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324B8647-6889-49A2-A40C-6E223FD105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452"/>
            <a:ext cx="12192000" cy="6858000"/>
          </a:xfrm>
          <a:custGeom>
            <a:avLst/>
            <a:gdLst>
              <a:gd name="connsiteX0" fmla="*/ 11590894 w 12192000"/>
              <a:gd name="connsiteY0" fmla="*/ 826163 h 6858000"/>
              <a:gd name="connsiteX1" fmla="*/ 11590975 w 12192000"/>
              <a:gd name="connsiteY1" fmla="*/ 826181 h 6858000"/>
              <a:gd name="connsiteX2" fmla="*/ 11590766 w 12192000"/>
              <a:gd name="connsiteY2" fmla="*/ 826181 h 6858000"/>
              <a:gd name="connsiteX3" fmla="*/ 11747332 w 12192000"/>
              <a:gd name="connsiteY3" fmla="*/ 668195 h 6858000"/>
              <a:gd name="connsiteX4" fmla="*/ 11784957 w 12192000"/>
              <a:gd name="connsiteY4" fmla="*/ 675009 h 6858000"/>
              <a:gd name="connsiteX5" fmla="*/ 11777683 w 12192000"/>
              <a:gd name="connsiteY5" fmla="*/ 702351 h 6858000"/>
              <a:gd name="connsiteX6" fmla="*/ 11748418 w 12192000"/>
              <a:gd name="connsiteY6" fmla="*/ 696623 h 6858000"/>
              <a:gd name="connsiteX7" fmla="*/ 11699672 w 12192000"/>
              <a:gd name="connsiteY7" fmla="*/ 747418 h 6858000"/>
              <a:gd name="connsiteX8" fmla="*/ 11748711 w 12192000"/>
              <a:gd name="connsiteY8" fmla="*/ 797460 h 6858000"/>
              <a:gd name="connsiteX9" fmla="*/ 11748920 w 12192000"/>
              <a:gd name="connsiteY9" fmla="*/ 797460 h 6858000"/>
              <a:gd name="connsiteX10" fmla="*/ 11778185 w 12192000"/>
              <a:gd name="connsiteY10" fmla="*/ 792444 h 6858000"/>
              <a:gd name="connsiteX11" fmla="*/ 11783201 w 12192000"/>
              <a:gd name="connsiteY11" fmla="*/ 819785 h 6858000"/>
              <a:gd name="connsiteX12" fmla="*/ 11744071 w 12192000"/>
              <a:gd name="connsiteY12" fmla="*/ 826391 h 6858000"/>
              <a:gd name="connsiteX13" fmla="*/ 11663719 w 12192000"/>
              <a:gd name="connsiteY13" fmla="*/ 749467 h 6858000"/>
              <a:gd name="connsiteX14" fmla="*/ 11747332 w 12192000"/>
              <a:gd name="connsiteY14" fmla="*/ 668195 h 6858000"/>
              <a:gd name="connsiteX15" fmla="*/ 11495698 w 12192000"/>
              <a:gd name="connsiteY15" fmla="*/ 668195 h 6858000"/>
              <a:gd name="connsiteX16" fmla="*/ 11534829 w 12192000"/>
              <a:gd name="connsiteY16" fmla="*/ 675929 h 6858000"/>
              <a:gd name="connsiteX17" fmla="*/ 11527053 w 12192000"/>
              <a:gd name="connsiteY17" fmla="*/ 703814 h 6858000"/>
              <a:gd name="connsiteX18" fmla="*/ 11495197 w 12192000"/>
              <a:gd name="connsiteY18" fmla="*/ 696498 h 6858000"/>
              <a:gd name="connsiteX19" fmla="*/ 11472872 w 12192000"/>
              <a:gd name="connsiteY19" fmla="*/ 711297 h 6858000"/>
              <a:gd name="connsiteX20" fmla="*/ 11501342 w 12192000"/>
              <a:gd name="connsiteY20" fmla="*/ 732953 h 6858000"/>
              <a:gd name="connsiteX21" fmla="*/ 11540933 w 12192000"/>
              <a:gd name="connsiteY21" fmla="*/ 778689 h 6858000"/>
              <a:gd name="connsiteX22" fmla="*/ 11479436 w 12192000"/>
              <a:gd name="connsiteY22" fmla="*/ 826181 h 6858000"/>
              <a:gd name="connsiteX23" fmla="*/ 11435957 w 12192000"/>
              <a:gd name="connsiteY23" fmla="*/ 816608 h 6858000"/>
              <a:gd name="connsiteX24" fmla="*/ 11443022 w 12192000"/>
              <a:gd name="connsiteY24" fmla="*/ 788138 h 6858000"/>
              <a:gd name="connsiteX25" fmla="*/ 11481484 w 12192000"/>
              <a:gd name="connsiteY25" fmla="*/ 797711 h 6858000"/>
              <a:gd name="connsiteX26" fmla="*/ 11505857 w 12192000"/>
              <a:gd name="connsiteY26" fmla="*/ 780989 h 6858000"/>
              <a:gd name="connsiteX27" fmla="*/ 11480146 w 12192000"/>
              <a:gd name="connsiteY27" fmla="*/ 759584 h 6858000"/>
              <a:gd name="connsiteX28" fmla="*/ 11437629 w 12192000"/>
              <a:gd name="connsiteY28" fmla="*/ 714182 h 6858000"/>
              <a:gd name="connsiteX29" fmla="*/ 11495698 w 12192000"/>
              <a:gd name="connsiteY29" fmla="*/ 668195 h 6858000"/>
              <a:gd name="connsiteX30" fmla="*/ 11607364 w 12192000"/>
              <a:gd name="connsiteY30" fmla="*/ 668070 h 6858000"/>
              <a:gd name="connsiteX31" fmla="*/ 11646494 w 12192000"/>
              <a:gd name="connsiteY31" fmla="*/ 675804 h 6858000"/>
              <a:gd name="connsiteX32" fmla="*/ 11638551 w 12192000"/>
              <a:gd name="connsiteY32" fmla="*/ 703814 h 6858000"/>
              <a:gd name="connsiteX33" fmla="*/ 11606695 w 12192000"/>
              <a:gd name="connsiteY33" fmla="*/ 696498 h 6858000"/>
              <a:gd name="connsiteX34" fmla="*/ 11584412 w 12192000"/>
              <a:gd name="connsiteY34" fmla="*/ 711297 h 6858000"/>
              <a:gd name="connsiteX35" fmla="*/ 11612840 w 12192000"/>
              <a:gd name="connsiteY35" fmla="*/ 732953 h 6858000"/>
              <a:gd name="connsiteX36" fmla="*/ 11652431 w 12192000"/>
              <a:gd name="connsiteY36" fmla="*/ 778689 h 6858000"/>
              <a:gd name="connsiteX37" fmla="*/ 11618162 w 12192000"/>
              <a:gd name="connsiteY37" fmla="*/ 822341 h 6858000"/>
              <a:gd name="connsiteX38" fmla="*/ 11590894 w 12192000"/>
              <a:gd name="connsiteY38" fmla="*/ 826163 h 6858000"/>
              <a:gd name="connsiteX39" fmla="*/ 11547497 w 12192000"/>
              <a:gd name="connsiteY39" fmla="*/ 816608 h 6858000"/>
              <a:gd name="connsiteX40" fmla="*/ 11554520 w 12192000"/>
              <a:gd name="connsiteY40" fmla="*/ 788138 h 6858000"/>
              <a:gd name="connsiteX41" fmla="*/ 11593024 w 12192000"/>
              <a:gd name="connsiteY41" fmla="*/ 797711 h 6858000"/>
              <a:gd name="connsiteX42" fmla="*/ 11617355 w 12192000"/>
              <a:gd name="connsiteY42" fmla="*/ 780989 h 6858000"/>
              <a:gd name="connsiteX43" fmla="*/ 11591644 w 12192000"/>
              <a:gd name="connsiteY43" fmla="*/ 759584 h 6858000"/>
              <a:gd name="connsiteX44" fmla="*/ 11549294 w 12192000"/>
              <a:gd name="connsiteY44" fmla="*/ 714057 h 6858000"/>
              <a:gd name="connsiteX45" fmla="*/ 11607364 w 12192000"/>
              <a:gd name="connsiteY45" fmla="*/ 668070 h 6858000"/>
              <a:gd name="connsiteX46" fmla="*/ 11794523 w 12192000"/>
              <a:gd name="connsiteY46" fmla="*/ 612480 h 6858000"/>
              <a:gd name="connsiteX47" fmla="*/ 11818975 w 12192000"/>
              <a:gd name="connsiteY47" fmla="*/ 633370 h 6858000"/>
              <a:gd name="connsiteX48" fmla="*/ 11818988 w 12192000"/>
              <a:gd name="connsiteY48" fmla="*/ 633537 h 6858000"/>
              <a:gd name="connsiteX49" fmla="*/ 11798335 w 12192000"/>
              <a:gd name="connsiteY49" fmla="*/ 657806 h 6858000"/>
              <a:gd name="connsiteX50" fmla="*/ 11798085 w 12192000"/>
              <a:gd name="connsiteY50" fmla="*/ 657827 h 6858000"/>
              <a:gd name="connsiteX51" fmla="*/ 11773628 w 12192000"/>
              <a:gd name="connsiteY51" fmla="*/ 636936 h 6858000"/>
              <a:gd name="connsiteX52" fmla="*/ 11794523 w 12192000"/>
              <a:gd name="connsiteY52" fmla="*/ 612480 h 6858000"/>
              <a:gd name="connsiteX53" fmla="*/ 11759873 w 12192000"/>
              <a:gd name="connsiteY53" fmla="*/ 572207 h 6858000"/>
              <a:gd name="connsiteX54" fmla="*/ 11784326 w 12192000"/>
              <a:gd name="connsiteY54" fmla="*/ 593102 h 6858000"/>
              <a:gd name="connsiteX55" fmla="*/ 11763431 w 12192000"/>
              <a:gd name="connsiteY55" fmla="*/ 617555 h 6858000"/>
              <a:gd name="connsiteX56" fmla="*/ 11738979 w 12192000"/>
              <a:gd name="connsiteY56" fmla="*/ 596660 h 6858000"/>
              <a:gd name="connsiteX57" fmla="*/ 11738970 w 12192000"/>
              <a:gd name="connsiteY57" fmla="*/ 596539 h 6858000"/>
              <a:gd name="connsiteX58" fmla="*/ 11759873 w 12192000"/>
              <a:gd name="connsiteY58" fmla="*/ 572375 h 6858000"/>
              <a:gd name="connsiteX59" fmla="*/ 11721913 w 12192000"/>
              <a:gd name="connsiteY59" fmla="*/ 546413 h 6858000"/>
              <a:gd name="connsiteX60" fmla="*/ 11721830 w 12192000"/>
              <a:gd name="connsiteY60" fmla="*/ 546622 h 6858000"/>
              <a:gd name="connsiteX61" fmla="*/ 11741775 w 12192000"/>
              <a:gd name="connsiteY61" fmla="*/ 563323 h 6858000"/>
              <a:gd name="connsiteX62" fmla="*/ 11725074 w 12192000"/>
              <a:gd name="connsiteY62" fmla="*/ 583269 h 6858000"/>
              <a:gd name="connsiteX63" fmla="*/ 11705128 w 12192000"/>
              <a:gd name="connsiteY63" fmla="*/ 566568 h 6858000"/>
              <a:gd name="connsiteX64" fmla="*/ 11705107 w 12192000"/>
              <a:gd name="connsiteY64" fmla="*/ 566313 h 6858000"/>
              <a:gd name="connsiteX65" fmla="*/ 11721616 w 12192000"/>
              <a:gd name="connsiteY65" fmla="*/ 546438 h 6858000"/>
              <a:gd name="connsiteX66" fmla="*/ 11721913 w 12192000"/>
              <a:gd name="connsiteY66" fmla="*/ 546413 h 6858000"/>
              <a:gd name="connsiteX67" fmla="*/ 11684371 w 12192000"/>
              <a:gd name="connsiteY67" fmla="*/ 520953 h 6858000"/>
              <a:gd name="connsiteX68" fmla="*/ 11703853 w 12192000"/>
              <a:gd name="connsiteY68" fmla="*/ 537759 h 6858000"/>
              <a:gd name="connsiteX69" fmla="*/ 11703853 w 12192000"/>
              <a:gd name="connsiteY69" fmla="*/ 537968 h 6858000"/>
              <a:gd name="connsiteX70" fmla="*/ 11686833 w 12192000"/>
              <a:gd name="connsiteY70" fmla="*/ 557408 h 6858000"/>
              <a:gd name="connsiteX71" fmla="*/ 11667393 w 12192000"/>
              <a:gd name="connsiteY71" fmla="*/ 540388 h 6858000"/>
              <a:gd name="connsiteX72" fmla="*/ 11684371 w 12192000"/>
              <a:gd name="connsiteY72" fmla="*/ 520953 h 6858000"/>
              <a:gd name="connsiteX73" fmla="*/ 11442772 w 12192000"/>
              <a:gd name="connsiteY73" fmla="*/ 516019 h 6858000"/>
              <a:gd name="connsiteX74" fmla="*/ 11450380 w 12192000"/>
              <a:gd name="connsiteY74" fmla="*/ 522625 h 6858000"/>
              <a:gd name="connsiteX75" fmla="*/ 11443775 w 12192000"/>
              <a:gd name="connsiteY75" fmla="*/ 530234 h 6858000"/>
              <a:gd name="connsiteX76" fmla="*/ 11436254 w 12192000"/>
              <a:gd name="connsiteY76" fmla="*/ 523745 h 6858000"/>
              <a:gd name="connsiteX77" fmla="*/ 11436250 w 12192000"/>
              <a:gd name="connsiteY77" fmla="*/ 523670 h 6858000"/>
              <a:gd name="connsiteX78" fmla="*/ 11442772 w 12192000"/>
              <a:gd name="connsiteY78" fmla="*/ 516187 h 6858000"/>
              <a:gd name="connsiteX79" fmla="*/ 11465389 w 12192000"/>
              <a:gd name="connsiteY79" fmla="*/ 500426 h 6858000"/>
              <a:gd name="connsiteX80" fmla="*/ 11474825 w 12192000"/>
              <a:gd name="connsiteY80" fmla="*/ 508586 h 6858000"/>
              <a:gd name="connsiteX81" fmla="*/ 11474837 w 12192000"/>
              <a:gd name="connsiteY81" fmla="*/ 508787 h 6858000"/>
              <a:gd name="connsiteX82" fmla="*/ 11466643 w 12192000"/>
              <a:gd name="connsiteY82" fmla="*/ 518348 h 6858000"/>
              <a:gd name="connsiteX83" fmla="*/ 11466476 w 12192000"/>
              <a:gd name="connsiteY83" fmla="*/ 518361 h 6858000"/>
              <a:gd name="connsiteX84" fmla="*/ 11457044 w 12192000"/>
              <a:gd name="connsiteY84" fmla="*/ 510284 h 6858000"/>
              <a:gd name="connsiteX85" fmla="*/ 11457028 w 12192000"/>
              <a:gd name="connsiteY85" fmla="*/ 509999 h 6858000"/>
              <a:gd name="connsiteX86" fmla="*/ 11465318 w 12192000"/>
              <a:gd name="connsiteY86" fmla="*/ 500597 h 6858000"/>
              <a:gd name="connsiteX87" fmla="*/ 11465389 w 12192000"/>
              <a:gd name="connsiteY87" fmla="*/ 500593 h 6858000"/>
              <a:gd name="connsiteX88" fmla="*/ 11643004 w 12192000"/>
              <a:gd name="connsiteY88" fmla="*/ 499343 h 6858000"/>
              <a:gd name="connsiteX89" fmla="*/ 11661135 w 12192000"/>
              <a:gd name="connsiteY89" fmla="*/ 514527 h 6858000"/>
              <a:gd name="connsiteX90" fmla="*/ 11661168 w 12192000"/>
              <a:gd name="connsiteY90" fmla="*/ 514974 h 6858000"/>
              <a:gd name="connsiteX91" fmla="*/ 11645951 w 12192000"/>
              <a:gd name="connsiteY91" fmla="*/ 532658 h 6858000"/>
              <a:gd name="connsiteX92" fmla="*/ 11627819 w 12192000"/>
              <a:gd name="connsiteY92" fmla="*/ 517474 h 6858000"/>
              <a:gd name="connsiteX93" fmla="*/ 11643004 w 12192000"/>
              <a:gd name="connsiteY93" fmla="*/ 499343 h 6858000"/>
              <a:gd name="connsiteX94" fmla="*/ 11492730 w 12192000"/>
              <a:gd name="connsiteY94" fmla="*/ 490601 h 6858000"/>
              <a:gd name="connsiteX95" fmla="*/ 11502141 w 12192000"/>
              <a:gd name="connsiteY95" fmla="*/ 498971 h 6858000"/>
              <a:gd name="connsiteX96" fmla="*/ 11493771 w 12192000"/>
              <a:gd name="connsiteY96" fmla="*/ 508381 h 6858000"/>
              <a:gd name="connsiteX97" fmla="*/ 11484369 w 12192000"/>
              <a:gd name="connsiteY97" fmla="*/ 500133 h 6858000"/>
              <a:gd name="connsiteX98" fmla="*/ 11492525 w 12192000"/>
              <a:gd name="connsiteY98" fmla="*/ 490614 h 6858000"/>
              <a:gd name="connsiteX99" fmla="*/ 11492730 w 12192000"/>
              <a:gd name="connsiteY99" fmla="*/ 490601 h 6858000"/>
              <a:gd name="connsiteX100" fmla="*/ 11733912 w 12192000"/>
              <a:gd name="connsiteY100" fmla="*/ 490559 h 6858000"/>
              <a:gd name="connsiteX101" fmla="*/ 11748740 w 12192000"/>
              <a:gd name="connsiteY101" fmla="*/ 503331 h 6858000"/>
              <a:gd name="connsiteX102" fmla="*/ 11748753 w 12192000"/>
              <a:gd name="connsiteY102" fmla="*/ 503519 h 6858000"/>
              <a:gd name="connsiteX103" fmla="*/ 11735877 w 12192000"/>
              <a:gd name="connsiteY103" fmla="*/ 518319 h 6858000"/>
              <a:gd name="connsiteX104" fmla="*/ 11735877 w 12192000"/>
              <a:gd name="connsiteY104" fmla="*/ 518528 h 6858000"/>
              <a:gd name="connsiteX105" fmla="*/ 11720910 w 12192000"/>
              <a:gd name="connsiteY105" fmla="*/ 505526 h 6858000"/>
              <a:gd name="connsiteX106" fmla="*/ 11733912 w 12192000"/>
              <a:gd name="connsiteY106" fmla="*/ 490559 h 6858000"/>
              <a:gd name="connsiteX107" fmla="*/ 11769280 w 12192000"/>
              <a:gd name="connsiteY107" fmla="*/ 486379 h 6858000"/>
              <a:gd name="connsiteX108" fmla="*/ 11781613 w 12192000"/>
              <a:gd name="connsiteY108" fmla="*/ 496956 h 6858000"/>
              <a:gd name="connsiteX109" fmla="*/ 11781613 w 12192000"/>
              <a:gd name="connsiteY109" fmla="*/ 497165 h 6858000"/>
              <a:gd name="connsiteX110" fmla="*/ 11770827 w 12192000"/>
              <a:gd name="connsiteY110" fmla="*/ 509489 h 6858000"/>
              <a:gd name="connsiteX111" fmla="*/ 11758502 w 12192000"/>
              <a:gd name="connsiteY111" fmla="*/ 498699 h 6858000"/>
              <a:gd name="connsiteX112" fmla="*/ 11769280 w 12192000"/>
              <a:gd name="connsiteY112" fmla="*/ 486379 h 6858000"/>
              <a:gd name="connsiteX113" fmla="*/ 11604521 w 12192000"/>
              <a:gd name="connsiteY113" fmla="*/ 483829 h 6858000"/>
              <a:gd name="connsiteX114" fmla="*/ 11621118 w 12192000"/>
              <a:gd name="connsiteY114" fmla="*/ 498503 h 6858000"/>
              <a:gd name="connsiteX115" fmla="*/ 11621243 w 12192000"/>
              <a:gd name="connsiteY115" fmla="*/ 498503 h 6858000"/>
              <a:gd name="connsiteX116" fmla="*/ 11606573 w 12192000"/>
              <a:gd name="connsiteY116" fmla="*/ 515284 h 6858000"/>
              <a:gd name="connsiteX117" fmla="*/ 11589792 w 12192000"/>
              <a:gd name="connsiteY117" fmla="*/ 500614 h 6858000"/>
              <a:gd name="connsiteX118" fmla="*/ 11604462 w 12192000"/>
              <a:gd name="connsiteY118" fmla="*/ 483833 h 6858000"/>
              <a:gd name="connsiteX119" fmla="*/ 11604521 w 12192000"/>
              <a:gd name="connsiteY119" fmla="*/ 483829 h 6858000"/>
              <a:gd name="connsiteX120" fmla="*/ 11527555 w 12192000"/>
              <a:gd name="connsiteY120" fmla="*/ 481696 h 6858000"/>
              <a:gd name="connsiteX121" fmla="*/ 11540005 w 12192000"/>
              <a:gd name="connsiteY121" fmla="*/ 492244 h 6858000"/>
              <a:gd name="connsiteX122" fmla="*/ 11540013 w 12192000"/>
              <a:gd name="connsiteY122" fmla="*/ 492357 h 6858000"/>
              <a:gd name="connsiteX123" fmla="*/ 11540097 w 12192000"/>
              <a:gd name="connsiteY123" fmla="*/ 492482 h 6858000"/>
              <a:gd name="connsiteX124" fmla="*/ 11529294 w 12192000"/>
              <a:gd name="connsiteY124" fmla="*/ 504790 h 6858000"/>
              <a:gd name="connsiteX125" fmla="*/ 11516986 w 12192000"/>
              <a:gd name="connsiteY125" fmla="*/ 493987 h 6858000"/>
              <a:gd name="connsiteX126" fmla="*/ 11527555 w 12192000"/>
              <a:gd name="connsiteY126" fmla="*/ 481696 h 6858000"/>
              <a:gd name="connsiteX127" fmla="*/ 11696027 w 12192000"/>
              <a:gd name="connsiteY127" fmla="*/ 478816 h 6858000"/>
              <a:gd name="connsiteX128" fmla="*/ 11711746 w 12192000"/>
              <a:gd name="connsiteY128" fmla="*/ 492269 h 6858000"/>
              <a:gd name="connsiteX129" fmla="*/ 11711754 w 12192000"/>
              <a:gd name="connsiteY129" fmla="*/ 492357 h 6858000"/>
              <a:gd name="connsiteX130" fmla="*/ 11698293 w 12192000"/>
              <a:gd name="connsiteY130" fmla="*/ 507784 h 6858000"/>
              <a:gd name="connsiteX131" fmla="*/ 11698293 w 12192000"/>
              <a:gd name="connsiteY131" fmla="*/ 507993 h 6858000"/>
              <a:gd name="connsiteX132" fmla="*/ 11682569 w 12192000"/>
              <a:gd name="connsiteY132" fmla="*/ 494539 h 6858000"/>
              <a:gd name="connsiteX133" fmla="*/ 11696027 w 12192000"/>
              <a:gd name="connsiteY133" fmla="*/ 478816 h 6858000"/>
              <a:gd name="connsiteX134" fmla="*/ 11563881 w 12192000"/>
              <a:gd name="connsiteY134" fmla="*/ 476935 h 6858000"/>
              <a:gd name="connsiteX135" fmla="*/ 11579767 w 12192000"/>
              <a:gd name="connsiteY135" fmla="*/ 490559 h 6858000"/>
              <a:gd name="connsiteX136" fmla="*/ 11579771 w 12192000"/>
              <a:gd name="connsiteY136" fmla="*/ 490601 h 6858000"/>
              <a:gd name="connsiteX137" fmla="*/ 11566142 w 12192000"/>
              <a:gd name="connsiteY137" fmla="*/ 506446 h 6858000"/>
              <a:gd name="connsiteX138" fmla="*/ 11550256 w 12192000"/>
              <a:gd name="connsiteY138" fmla="*/ 492821 h 6858000"/>
              <a:gd name="connsiteX139" fmla="*/ 11563881 w 12192000"/>
              <a:gd name="connsiteY139" fmla="*/ 476935 h 6858000"/>
              <a:gd name="connsiteX140" fmla="*/ 11795752 w 12192000"/>
              <a:gd name="connsiteY140" fmla="*/ 469397 h 6858000"/>
              <a:gd name="connsiteX141" fmla="*/ 11805083 w 12192000"/>
              <a:gd name="connsiteY141" fmla="*/ 477767 h 6858000"/>
              <a:gd name="connsiteX142" fmla="*/ 11796830 w 12192000"/>
              <a:gd name="connsiteY142" fmla="*/ 487089 h 6858000"/>
              <a:gd name="connsiteX143" fmla="*/ 11787344 w 12192000"/>
              <a:gd name="connsiteY143" fmla="*/ 478716 h 6858000"/>
              <a:gd name="connsiteX144" fmla="*/ 11787340 w 12192000"/>
              <a:gd name="connsiteY144" fmla="*/ 478603 h 6858000"/>
              <a:gd name="connsiteX145" fmla="*/ 11787382 w 12192000"/>
              <a:gd name="connsiteY145" fmla="*/ 478728 h 6858000"/>
              <a:gd name="connsiteX146" fmla="*/ 11795752 w 12192000"/>
              <a:gd name="connsiteY146" fmla="*/ 469397 h 6858000"/>
              <a:gd name="connsiteX147" fmla="*/ 11657966 w 12192000"/>
              <a:gd name="connsiteY147" fmla="*/ 459539 h 6858000"/>
              <a:gd name="connsiteX148" fmla="*/ 11657991 w 12192000"/>
              <a:gd name="connsiteY148" fmla="*/ 459539 h 6858000"/>
              <a:gd name="connsiteX149" fmla="*/ 11658117 w 12192000"/>
              <a:gd name="connsiteY149" fmla="*/ 459539 h 6858000"/>
              <a:gd name="connsiteX150" fmla="*/ 11677205 w 12192000"/>
              <a:gd name="connsiteY150" fmla="*/ 475877 h 6858000"/>
              <a:gd name="connsiteX151" fmla="*/ 11660867 w 12192000"/>
              <a:gd name="connsiteY151" fmla="*/ 494966 h 6858000"/>
              <a:gd name="connsiteX152" fmla="*/ 11641779 w 12192000"/>
              <a:gd name="connsiteY152" fmla="*/ 478628 h 6858000"/>
              <a:gd name="connsiteX153" fmla="*/ 11641770 w 12192000"/>
              <a:gd name="connsiteY153" fmla="*/ 478519 h 6858000"/>
              <a:gd name="connsiteX154" fmla="*/ 11657966 w 12192000"/>
              <a:gd name="connsiteY154" fmla="*/ 459539 h 6858000"/>
              <a:gd name="connsiteX155" fmla="*/ 11619905 w 12192000"/>
              <a:gd name="connsiteY155" fmla="*/ 437716 h 6858000"/>
              <a:gd name="connsiteX156" fmla="*/ 11620031 w 12192000"/>
              <a:gd name="connsiteY156" fmla="*/ 437716 h 6858000"/>
              <a:gd name="connsiteX157" fmla="*/ 11639161 w 12192000"/>
              <a:gd name="connsiteY157" fmla="*/ 454008 h 6858000"/>
              <a:gd name="connsiteX158" fmla="*/ 11622865 w 12192000"/>
              <a:gd name="connsiteY158" fmla="*/ 473139 h 6858000"/>
              <a:gd name="connsiteX159" fmla="*/ 11603739 w 12192000"/>
              <a:gd name="connsiteY159" fmla="*/ 456847 h 6858000"/>
              <a:gd name="connsiteX160" fmla="*/ 11603726 w 12192000"/>
              <a:gd name="connsiteY160" fmla="*/ 456696 h 6858000"/>
              <a:gd name="connsiteX161" fmla="*/ 11619751 w 12192000"/>
              <a:gd name="connsiteY161" fmla="*/ 437728 h 6858000"/>
              <a:gd name="connsiteX162" fmla="*/ 11619905 w 12192000"/>
              <a:gd name="connsiteY162" fmla="*/ 437716 h 6858000"/>
              <a:gd name="connsiteX163" fmla="*/ 11812132 w 12192000"/>
              <a:gd name="connsiteY163" fmla="*/ 418234 h 6858000"/>
              <a:gd name="connsiteX164" fmla="*/ 11815643 w 12192000"/>
              <a:gd name="connsiteY164" fmla="*/ 433075 h 6858000"/>
              <a:gd name="connsiteX165" fmla="*/ 11830276 w 12192000"/>
              <a:gd name="connsiteY165" fmla="*/ 437674 h 6858000"/>
              <a:gd name="connsiteX166" fmla="*/ 11815601 w 12192000"/>
              <a:gd name="connsiteY166" fmla="*/ 441855 h 6858000"/>
              <a:gd name="connsiteX167" fmla="*/ 11812090 w 12192000"/>
              <a:gd name="connsiteY167" fmla="*/ 457240 h 6858000"/>
              <a:gd name="connsiteX168" fmla="*/ 11807909 w 12192000"/>
              <a:gd name="connsiteY168" fmla="*/ 441855 h 6858000"/>
              <a:gd name="connsiteX169" fmla="*/ 11793862 w 12192000"/>
              <a:gd name="connsiteY169" fmla="*/ 437674 h 6858000"/>
              <a:gd name="connsiteX170" fmla="*/ 11807951 w 12192000"/>
              <a:gd name="connsiteY170" fmla="*/ 433034 h 6858000"/>
              <a:gd name="connsiteX171" fmla="*/ 11585415 w 12192000"/>
              <a:gd name="connsiteY171" fmla="*/ 404689 h 6858000"/>
              <a:gd name="connsiteX172" fmla="*/ 11606569 w 12192000"/>
              <a:gd name="connsiteY172" fmla="*/ 423376 h 6858000"/>
              <a:gd name="connsiteX173" fmla="*/ 11606695 w 12192000"/>
              <a:gd name="connsiteY173" fmla="*/ 423251 h 6858000"/>
              <a:gd name="connsiteX174" fmla="*/ 11588128 w 12192000"/>
              <a:gd name="connsiteY174" fmla="*/ 444480 h 6858000"/>
              <a:gd name="connsiteX175" fmla="*/ 11566899 w 12192000"/>
              <a:gd name="connsiteY175" fmla="*/ 425914 h 6858000"/>
              <a:gd name="connsiteX176" fmla="*/ 11585415 w 12192000"/>
              <a:gd name="connsiteY176" fmla="*/ 404689 h 6858000"/>
              <a:gd name="connsiteX177" fmla="*/ 11688468 w 12192000"/>
              <a:gd name="connsiteY177" fmla="*/ 389011 h 6858000"/>
              <a:gd name="connsiteX178" fmla="*/ 11720116 w 12192000"/>
              <a:gd name="connsiteY178" fmla="*/ 416135 h 6858000"/>
              <a:gd name="connsiteX179" fmla="*/ 11692987 w 12192000"/>
              <a:gd name="connsiteY179" fmla="*/ 447783 h 6858000"/>
              <a:gd name="connsiteX180" fmla="*/ 11661344 w 12192000"/>
              <a:gd name="connsiteY180" fmla="*/ 420659 h 6858000"/>
              <a:gd name="connsiteX181" fmla="*/ 11661336 w 12192000"/>
              <a:gd name="connsiteY181" fmla="*/ 420575 h 6858000"/>
              <a:gd name="connsiteX182" fmla="*/ 11688134 w 12192000"/>
              <a:gd name="connsiteY182" fmla="*/ 389037 h 6858000"/>
              <a:gd name="connsiteX183" fmla="*/ 11688468 w 12192000"/>
              <a:gd name="connsiteY183" fmla="*/ 389011 h 6858000"/>
              <a:gd name="connsiteX184" fmla="*/ 11551301 w 12192000"/>
              <a:gd name="connsiteY184" fmla="*/ 371118 h 6858000"/>
              <a:gd name="connsiteX185" fmla="*/ 11572455 w 12192000"/>
              <a:gd name="connsiteY185" fmla="*/ 389555 h 6858000"/>
              <a:gd name="connsiteX186" fmla="*/ 11572539 w 12192000"/>
              <a:gd name="connsiteY186" fmla="*/ 389680 h 6858000"/>
              <a:gd name="connsiteX187" fmla="*/ 11553977 w 12192000"/>
              <a:gd name="connsiteY187" fmla="*/ 410914 h 6858000"/>
              <a:gd name="connsiteX188" fmla="*/ 11532743 w 12192000"/>
              <a:gd name="connsiteY188" fmla="*/ 392348 h 6858000"/>
              <a:gd name="connsiteX189" fmla="*/ 11551301 w 12192000"/>
              <a:gd name="connsiteY189" fmla="*/ 371118 h 6858000"/>
              <a:gd name="connsiteX190" fmla="*/ 11798879 w 12192000"/>
              <a:gd name="connsiteY190" fmla="*/ 355023 h 6858000"/>
              <a:gd name="connsiteX191" fmla="*/ 11804397 w 12192000"/>
              <a:gd name="connsiteY191" fmla="*/ 378351 h 6858000"/>
              <a:gd name="connsiteX192" fmla="*/ 11827391 w 12192000"/>
              <a:gd name="connsiteY192" fmla="*/ 385583 h 6858000"/>
              <a:gd name="connsiteX193" fmla="*/ 11804397 w 12192000"/>
              <a:gd name="connsiteY193" fmla="*/ 391980 h 6858000"/>
              <a:gd name="connsiteX194" fmla="*/ 11798879 w 12192000"/>
              <a:gd name="connsiteY194" fmla="*/ 416102 h 6858000"/>
              <a:gd name="connsiteX195" fmla="*/ 11792399 w 12192000"/>
              <a:gd name="connsiteY195" fmla="*/ 391980 h 6858000"/>
              <a:gd name="connsiteX196" fmla="*/ 11770367 w 12192000"/>
              <a:gd name="connsiteY196" fmla="*/ 385583 h 6858000"/>
              <a:gd name="connsiteX197" fmla="*/ 11792441 w 12192000"/>
              <a:gd name="connsiteY197" fmla="*/ 378351 h 6858000"/>
              <a:gd name="connsiteX198" fmla="*/ 11519026 w 12192000"/>
              <a:gd name="connsiteY198" fmla="*/ 330691 h 6858000"/>
              <a:gd name="connsiteX199" fmla="*/ 11519194 w 12192000"/>
              <a:gd name="connsiteY199" fmla="*/ 330817 h 6858000"/>
              <a:gd name="connsiteX200" fmla="*/ 11543103 w 12192000"/>
              <a:gd name="connsiteY200" fmla="*/ 351256 h 6858000"/>
              <a:gd name="connsiteX201" fmla="*/ 11522664 w 12192000"/>
              <a:gd name="connsiteY201" fmla="*/ 375165 h 6858000"/>
              <a:gd name="connsiteX202" fmla="*/ 11498755 w 12192000"/>
              <a:gd name="connsiteY202" fmla="*/ 354726 h 6858000"/>
              <a:gd name="connsiteX203" fmla="*/ 11498750 w 12192000"/>
              <a:gd name="connsiteY203" fmla="*/ 354647 h 6858000"/>
              <a:gd name="connsiteX204" fmla="*/ 11518788 w 12192000"/>
              <a:gd name="connsiteY204" fmla="*/ 330712 h 6858000"/>
              <a:gd name="connsiteX205" fmla="*/ 11519026 w 12192000"/>
              <a:gd name="connsiteY205" fmla="*/ 330691 h 6858000"/>
              <a:gd name="connsiteX206" fmla="*/ 11741186 w 12192000"/>
              <a:gd name="connsiteY206" fmla="*/ 298459 h 6858000"/>
              <a:gd name="connsiteX207" fmla="*/ 11748502 w 12192000"/>
              <a:gd name="connsiteY207" fmla="*/ 334830 h 6858000"/>
              <a:gd name="connsiteX208" fmla="*/ 11778728 w 12192000"/>
              <a:gd name="connsiteY208" fmla="*/ 346118 h 6858000"/>
              <a:gd name="connsiteX209" fmla="*/ 11748460 w 12192000"/>
              <a:gd name="connsiteY209" fmla="*/ 356110 h 6858000"/>
              <a:gd name="connsiteX210" fmla="*/ 11741186 w 12192000"/>
              <a:gd name="connsiteY210" fmla="*/ 393736 h 6858000"/>
              <a:gd name="connsiteX211" fmla="*/ 11732825 w 12192000"/>
              <a:gd name="connsiteY211" fmla="*/ 356110 h 6858000"/>
              <a:gd name="connsiteX212" fmla="*/ 11703811 w 12192000"/>
              <a:gd name="connsiteY212" fmla="*/ 346118 h 6858000"/>
              <a:gd name="connsiteX213" fmla="*/ 11732825 w 12192000"/>
              <a:gd name="connsiteY213" fmla="*/ 334788 h 6858000"/>
              <a:gd name="connsiteX214" fmla="*/ 11606611 w 12192000"/>
              <a:gd name="connsiteY214" fmla="*/ 258993 h 6858000"/>
              <a:gd name="connsiteX215" fmla="*/ 11282360 w 12192000"/>
              <a:gd name="connsiteY215" fmla="*/ 583328 h 6858000"/>
              <a:gd name="connsiteX216" fmla="*/ 11606653 w 12192000"/>
              <a:gd name="connsiteY216" fmla="*/ 907579 h 6858000"/>
              <a:gd name="connsiteX217" fmla="*/ 11930945 w 12192000"/>
              <a:gd name="connsiteY217" fmla="*/ 583286 h 6858000"/>
              <a:gd name="connsiteX218" fmla="*/ 11930945 w 12192000"/>
              <a:gd name="connsiteY218" fmla="*/ 583244 h 6858000"/>
              <a:gd name="connsiteX219" fmla="*/ 11606611 w 12192000"/>
              <a:gd name="connsiteY219" fmla="*/ 258993 h 6858000"/>
              <a:gd name="connsiteX220" fmla="*/ 0 w 12192000"/>
              <a:gd name="connsiteY220" fmla="*/ 0 h 6858000"/>
              <a:gd name="connsiteX221" fmla="*/ 12192000 w 12192000"/>
              <a:gd name="connsiteY221" fmla="*/ 0 h 6858000"/>
              <a:gd name="connsiteX222" fmla="*/ 12192000 w 12192000"/>
              <a:gd name="connsiteY222" fmla="*/ 6858000 h 6858000"/>
              <a:gd name="connsiteX223" fmla="*/ 0 w 12192000"/>
              <a:gd name="connsiteY2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12192000" h="6858000">
                <a:moveTo>
                  <a:pt x="11590894" y="826163"/>
                </a:moveTo>
                <a:lnTo>
                  <a:pt x="11590975" y="826181"/>
                </a:lnTo>
                <a:lnTo>
                  <a:pt x="11590766" y="826181"/>
                </a:lnTo>
                <a:close/>
                <a:moveTo>
                  <a:pt x="11747332" y="668195"/>
                </a:moveTo>
                <a:cubicBezTo>
                  <a:pt x="11765266" y="668195"/>
                  <a:pt x="11778937" y="671623"/>
                  <a:pt x="11784957" y="675009"/>
                </a:cubicBezTo>
                <a:lnTo>
                  <a:pt x="11777683" y="702351"/>
                </a:lnTo>
                <a:cubicBezTo>
                  <a:pt x="11768427" y="698446"/>
                  <a:pt x="11758465" y="696494"/>
                  <a:pt x="11748418" y="696623"/>
                </a:cubicBezTo>
                <a:cubicBezTo>
                  <a:pt x="11721077" y="696623"/>
                  <a:pt x="11699672" y="713346"/>
                  <a:pt x="11699672" y="747418"/>
                </a:cubicBezTo>
                <a:cubicBezTo>
                  <a:pt x="11699756" y="778146"/>
                  <a:pt x="11717983" y="797460"/>
                  <a:pt x="11748711" y="797460"/>
                </a:cubicBezTo>
                <a:lnTo>
                  <a:pt x="11748920" y="797460"/>
                </a:lnTo>
                <a:cubicBezTo>
                  <a:pt x="11758899" y="797599"/>
                  <a:pt x="11768820" y="795897"/>
                  <a:pt x="11778185" y="792444"/>
                </a:cubicBezTo>
                <a:lnTo>
                  <a:pt x="11783201" y="819785"/>
                </a:lnTo>
                <a:cubicBezTo>
                  <a:pt x="11770718" y="824534"/>
                  <a:pt x="11757419" y="826779"/>
                  <a:pt x="11744071" y="826391"/>
                </a:cubicBezTo>
                <a:cubicBezTo>
                  <a:pt x="11691018" y="826391"/>
                  <a:pt x="11663719" y="793154"/>
                  <a:pt x="11663719" y="749467"/>
                </a:cubicBezTo>
                <a:cubicBezTo>
                  <a:pt x="11663719" y="697083"/>
                  <a:pt x="11701010" y="668195"/>
                  <a:pt x="11747332" y="668195"/>
                </a:cubicBezTo>
                <a:close/>
                <a:moveTo>
                  <a:pt x="11495698" y="668195"/>
                </a:moveTo>
                <a:cubicBezTo>
                  <a:pt x="11509156" y="667815"/>
                  <a:pt x="11522530" y="670457"/>
                  <a:pt x="11534829" y="675929"/>
                </a:cubicBezTo>
                <a:lnTo>
                  <a:pt x="11527053" y="703814"/>
                </a:lnTo>
                <a:cubicBezTo>
                  <a:pt x="11517141" y="698952"/>
                  <a:pt x="11506238" y="696448"/>
                  <a:pt x="11495197" y="696498"/>
                </a:cubicBezTo>
                <a:cubicBezTo>
                  <a:pt x="11480146" y="696498"/>
                  <a:pt x="11472872" y="703563"/>
                  <a:pt x="11472872" y="711297"/>
                </a:cubicBezTo>
                <a:cubicBezTo>
                  <a:pt x="11472872" y="721080"/>
                  <a:pt x="11481233" y="725428"/>
                  <a:pt x="11501342" y="732953"/>
                </a:cubicBezTo>
                <a:cubicBezTo>
                  <a:pt x="11528433" y="742945"/>
                  <a:pt x="11540933" y="757075"/>
                  <a:pt x="11540933" y="778689"/>
                </a:cubicBezTo>
                <a:cubicBezTo>
                  <a:pt x="11540933" y="804150"/>
                  <a:pt x="11521242" y="826181"/>
                  <a:pt x="11479436" y="826181"/>
                </a:cubicBezTo>
                <a:cubicBezTo>
                  <a:pt x="11464411" y="826286"/>
                  <a:pt x="11449548" y="823017"/>
                  <a:pt x="11435957" y="816608"/>
                </a:cubicBezTo>
                <a:lnTo>
                  <a:pt x="11443022" y="788138"/>
                </a:lnTo>
                <a:cubicBezTo>
                  <a:pt x="11454946" y="794221"/>
                  <a:pt x="11468102" y="797494"/>
                  <a:pt x="11481484" y="797711"/>
                </a:cubicBezTo>
                <a:cubicBezTo>
                  <a:pt x="11497413" y="797711"/>
                  <a:pt x="11505857" y="791106"/>
                  <a:pt x="11505857" y="780989"/>
                </a:cubicBezTo>
                <a:cubicBezTo>
                  <a:pt x="11505857" y="770872"/>
                  <a:pt x="11498583" y="765938"/>
                  <a:pt x="11480146" y="759584"/>
                </a:cubicBezTo>
                <a:cubicBezTo>
                  <a:pt x="11454352" y="750595"/>
                  <a:pt x="11437629" y="736465"/>
                  <a:pt x="11437629" y="714182"/>
                </a:cubicBezTo>
                <a:cubicBezTo>
                  <a:pt x="11437629" y="688011"/>
                  <a:pt x="11459703" y="668195"/>
                  <a:pt x="11495698" y="668195"/>
                </a:cubicBezTo>
                <a:close/>
                <a:moveTo>
                  <a:pt x="11607364" y="668070"/>
                </a:moveTo>
                <a:cubicBezTo>
                  <a:pt x="11620821" y="667689"/>
                  <a:pt x="11634195" y="670331"/>
                  <a:pt x="11646494" y="675804"/>
                </a:cubicBezTo>
                <a:lnTo>
                  <a:pt x="11638551" y="703814"/>
                </a:lnTo>
                <a:cubicBezTo>
                  <a:pt x="11628639" y="698956"/>
                  <a:pt x="11617736" y="696452"/>
                  <a:pt x="11606695" y="696498"/>
                </a:cubicBezTo>
                <a:cubicBezTo>
                  <a:pt x="11591686" y="696498"/>
                  <a:pt x="11584412" y="703563"/>
                  <a:pt x="11584412" y="711297"/>
                </a:cubicBezTo>
                <a:cubicBezTo>
                  <a:pt x="11584412" y="721080"/>
                  <a:pt x="11592773" y="725428"/>
                  <a:pt x="11612840" y="732953"/>
                </a:cubicBezTo>
                <a:cubicBezTo>
                  <a:pt x="11639931" y="742945"/>
                  <a:pt x="11652431" y="757075"/>
                  <a:pt x="11652431" y="778689"/>
                </a:cubicBezTo>
                <a:cubicBezTo>
                  <a:pt x="11652431" y="797785"/>
                  <a:pt x="11641425" y="814951"/>
                  <a:pt x="11618162" y="822341"/>
                </a:cubicBezTo>
                <a:lnTo>
                  <a:pt x="11590894" y="826163"/>
                </a:lnTo>
                <a:lnTo>
                  <a:pt x="11547497" y="816608"/>
                </a:lnTo>
                <a:lnTo>
                  <a:pt x="11554520" y="788138"/>
                </a:lnTo>
                <a:cubicBezTo>
                  <a:pt x="11566460" y="794216"/>
                  <a:pt x="11579629" y="797490"/>
                  <a:pt x="11593024" y="797711"/>
                </a:cubicBezTo>
                <a:cubicBezTo>
                  <a:pt x="11608952" y="797711"/>
                  <a:pt x="11617355" y="791106"/>
                  <a:pt x="11617355" y="780989"/>
                </a:cubicBezTo>
                <a:cubicBezTo>
                  <a:pt x="11617355" y="770872"/>
                  <a:pt x="11610081" y="765938"/>
                  <a:pt x="11591644" y="759584"/>
                </a:cubicBezTo>
                <a:cubicBezTo>
                  <a:pt x="11566142" y="750470"/>
                  <a:pt x="11549294" y="736339"/>
                  <a:pt x="11549294" y="714057"/>
                </a:cubicBezTo>
                <a:cubicBezTo>
                  <a:pt x="11549294" y="687886"/>
                  <a:pt x="11571410" y="668070"/>
                  <a:pt x="11607364" y="668070"/>
                </a:cubicBezTo>
                <a:close/>
                <a:moveTo>
                  <a:pt x="11794523" y="612480"/>
                </a:moveTo>
                <a:cubicBezTo>
                  <a:pt x="11807044" y="611497"/>
                  <a:pt x="11817993" y="620849"/>
                  <a:pt x="11818975" y="633370"/>
                </a:cubicBezTo>
                <a:cubicBezTo>
                  <a:pt x="11818979" y="633429"/>
                  <a:pt x="11818984" y="633483"/>
                  <a:pt x="11818988" y="633537"/>
                </a:cubicBezTo>
                <a:cubicBezTo>
                  <a:pt x="11819987" y="645941"/>
                  <a:pt x="11810739" y="656807"/>
                  <a:pt x="11798335" y="657806"/>
                </a:cubicBezTo>
                <a:cubicBezTo>
                  <a:pt x="11798252" y="657814"/>
                  <a:pt x="11798168" y="657823"/>
                  <a:pt x="11798085" y="657827"/>
                </a:cubicBezTo>
                <a:cubicBezTo>
                  <a:pt x="11785564" y="658809"/>
                  <a:pt x="11774614" y="649457"/>
                  <a:pt x="11773628" y="636936"/>
                </a:cubicBezTo>
                <a:cubicBezTo>
                  <a:pt x="11772645" y="624415"/>
                  <a:pt x="11781997" y="613466"/>
                  <a:pt x="11794523" y="612480"/>
                </a:cubicBezTo>
                <a:close/>
                <a:moveTo>
                  <a:pt x="11759873" y="572207"/>
                </a:moveTo>
                <a:cubicBezTo>
                  <a:pt x="11772394" y="571225"/>
                  <a:pt x="11783344" y="580581"/>
                  <a:pt x="11784326" y="593102"/>
                </a:cubicBezTo>
                <a:cubicBezTo>
                  <a:pt x="11785309" y="605623"/>
                  <a:pt x="11775952" y="616572"/>
                  <a:pt x="11763431" y="617555"/>
                </a:cubicBezTo>
                <a:cubicBezTo>
                  <a:pt x="11750910" y="618537"/>
                  <a:pt x="11739961" y="609181"/>
                  <a:pt x="11738979" y="596660"/>
                </a:cubicBezTo>
                <a:cubicBezTo>
                  <a:pt x="11738974" y="596618"/>
                  <a:pt x="11738974" y="596581"/>
                  <a:pt x="11738970" y="596539"/>
                </a:cubicBezTo>
                <a:cubicBezTo>
                  <a:pt x="11738176" y="584131"/>
                  <a:pt x="11747478" y="573378"/>
                  <a:pt x="11759873" y="572375"/>
                </a:cubicBezTo>
                <a:close/>
                <a:moveTo>
                  <a:pt x="11721913" y="546413"/>
                </a:moveTo>
                <a:lnTo>
                  <a:pt x="11721830" y="546622"/>
                </a:lnTo>
                <a:cubicBezTo>
                  <a:pt x="11731951" y="545727"/>
                  <a:pt x="11740877" y="553202"/>
                  <a:pt x="11741775" y="563323"/>
                </a:cubicBezTo>
                <a:cubicBezTo>
                  <a:pt x="11742670" y="573445"/>
                  <a:pt x="11735191" y="582375"/>
                  <a:pt x="11725074" y="583269"/>
                </a:cubicBezTo>
                <a:cubicBezTo>
                  <a:pt x="11714952" y="584164"/>
                  <a:pt x="11706023" y="576685"/>
                  <a:pt x="11705128" y="566568"/>
                </a:cubicBezTo>
                <a:cubicBezTo>
                  <a:pt x="11705120" y="566480"/>
                  <a:pt x="11705115" y="566396"/>
                  <a:pt x="11705107" y="566313"/>
                </a:cubicBezTo>
                <a:cubicBezTo>
                  <a:pt x="11704179" y="556267"/>
                  <a:pt x="11711570" y="547366"/>
                  <a:pt x="11721616" y="546438"/>
                </a:cubicBezTo>
                <a:cubicBezTo>
                  <a:pt x="11721717" y="546429"/>
                  <a:pt x="11721813" y="546421"/>
                  <a:pt x="11721913" y="546413"/>
                </a:cubicBezTo>
                <a:close/>
                <a:moveTo>
                  <a:pt x="11684371" y="520953"/>
                </a:moveTo>
                <a:cubicBezTo>
                  <a:pt x="11694384" y="520234"/>
                  <a:pt x="11703096" y="527746"/>
                  <a:pt x="11703853" y="537759"/>
                </a:cubicBezTo>
                <a:lnTo>
                  <a:pt x="11703853" y="537968"/>
                </a:lnTo>
                <a:cubicBezTo>
                  <a:pt x="11704522" y="548035"/>
                  <a:pt x="11696905" y="556739"/>
                  <a:pt x="11686833" y="557408"/>
                </a:cubicBezTo>
                <a:cubicBezTo>
                  <a:pt x="11676766" y="558077"/>
                  <a:pt x="11668062" y="550460"/>
                  <a:pt x="11667393" y="540388"/>
                </a:cubicBezTo>
                <a:cubicBezTo>
                  <a:pt x="11666724" y="530338"/>
                  <a:pt x="11674321" y="521642"/>
                  <a:pt x="11684371" y="520953"/>
                </a:cubicBezTo>
                <a:close/>
                <a:moveTo>
                  <a:pt x="11442772" y="516019"/>
                </a:moveTo>
                <a:cubicBezTo>
                  <a:pt x="11446697" y="515744"/>
                  <a:pt x="11450104" y="518699"/>
                  <a:pt x="11450380" y="522625"/>
                </a:cubicBezTo>
                <a:cubicBezTo>
                  <a:pt x="11450656" y="526550"/>
                  <a:pt x="11447700" y="529958"/>
                  <a:pt x="11443775" y="530234"/>
                </a:cubicBezTo>
                <a:cubicBezTo>
                  <a:pt x="11439908" y="530518"/>
                  <a:pt x="11436538" y="527612"/>
                  <a:pt x="11436254" y="523745"/>
                </a:cubicBezTo>
                <a:cubicBezTo>
                  <a:pt x="11436254" y="523720"/>
                  <a:pt x="11436250" y="523695"/>
                  <a:pt x="11436250" y="523670"/>
                </a:cubicBezTo>
                <a:cubicBezTo>
                  <a:pt x="11436053" y="519828"/>
                  <a:pt x="11438938" y="516521"/>
                  <a:pt x="11442772" y="516187"/>
                </a:cubicBezTo>
                <a:close/>
                <a:moveTo>
                  <a:pt x="11465389" y="500426"/>
                </a:moveTo>
                <a:cubicBezTo>
                  <a:pt x="11470247" y="500074"/>
                  <a:pt x="11474473" y="503728"/>
                  <a:pt x="11474825" y="508586"/>
                </a:cubicBezTo>
                <a:cubicBezTo>
                  <a:pt x="11474829" y="508653"/>
                  <a:pt x="11474833" y="508720"/>
                  <a:pt x="11474837" y="508787"/>
                </a:cubicBezTo>
                <a:cubicBezTo>
                  <a:pt x="11475213" y="513691"/>
                  <a:pt x="11471547" y="517972"/>
                  <a:pt x="11466643" y="518348"/>
                </a:cubicBezTo>
                <a:cubicBezTo>
                  <a:pt x="11466589" y="518352"/>
                  <a:pt x="11466530" y="518356"/>
                  <a:pt x="11466476" y="518361"/>
                </a:cubicBezTo>
                <a:cubicBezTo>
                  <a:pt x="11461643" y="518733"/>
                  <a:pt x="11457420" y="515121"/>
                  <a:pt x="11457044" y="510284"/>
                </a:cubicBezTo>
                <a:cubicBezTo>
                  <a:pt x="11457036" y="510192"/>
                  <a:pt x="11457032" y="510095"/>
                  <a:pt x="11457028" y="509999"/>
                </a:cubicBezTo>
                <a:cubicBezTo>
                  <a:pt x="11456718" y="505112"/>
                  <a:pt x="11460431" y="500906"/>
                  <a:pt x="11465318" y="500597"/>
                </a:cubicBezTo>
                <a:cubicBezTo>
                  <a:pt x="11465339" y="500597"/>
                  <a:pt x="11465364" y="500593"/>
                  <a:pt x="11465389" y="500593"/>
                </a:cubicBezTo>
                <a:close/>
                <a:moveTo>
                  <a:pt x="11643004" y="499343"/>
                </a:moveTo>
                <a:cubicBezTo>
                  <a:pt x="11652205" y="498528"/>
                  <a:pt x="11660320" y="505330"/>
                  <a:pt x="11661135" y="514527"/>
                </a:cubicBezTo>
                <a:cubicBezTo>
                  <a:pt x="11661148" y="514677"/>
                  <a:pt x="11661160" y="514824"/>
                  <a:pt x="11661168" y="514974"/>
                </a:cubicBezTo>
                <a:cubicBezTo>
                  <a:pt x="11661724" y="524017"/>
                  <a:pt x="11654977" y="531860"/>
                  <a:pt x="11645951" y="532658"/>
                </a:cubicBezTo>
                <a:cubicBezTo>
                  <a:pt x="11636749" y="533474"/>
                  <a:pt x="11628635" y="526676"/>
                  <a:pt x="11627819" y="517474"/>
                </a:cubicBezTo>
                <a:cubicBezTo>
                  <a:pt x="11627004" y="508273"/>
                  <a:pt x="11633806" y="500158"/>
                  <a:pt x="11643004" y="499343"/>
                </a:cubicBezTo>
                <a:close/>
                <a:moveTo>
                  <a:pt x="11492730" y="490601"/>
                </a:moveTo>
                <a:cubicBezTo>
                  <a:pt x="11497638" y="490313"/>
                  <a:pt x="11501852" y="494063"/>
                  <a:pt x="11502141" y="498971"/>
                </a:cubicBezTo>
                <a:cubicBezTo>
                  <a:pt x="11502429" y="503879"/>
                  <a:pt x="11498679" y="508093"/>
                  <a:pt x="11493771" y="508381"/>
                </a:cubicBezTo>
                <a:cubicBezTo>
                  <a:pt x="11488909" y="508666"/>
                  <a:pt x="11484720" y="504991"/>
                  <a:pt x="11484369" y="500133"/>
                </a:cubicBezTo>
                <a:cubicBezTo>
                  <a:pt x="11483993" y="495254"/>
                  <a:pt x="11487642" y="490990"/>
                  <a:pt x="11492525" y="490614"/>
                </a:cubicBezTo>
                <a:cubicBezTo>
                  <a:pt x="11492592" y="490610"/>
                  <a:pt x="11492663" y="490605"/>
                  <a:pt x="11492730" y="490601"/>
                </a:cubicBezTo>
                <a:close/>
                <a:moveTo>
                  <a:pt x="11733912" y="490559"/>
                </a:moveTo>
                <a:cubicBezTo>
                  <a:pt x="11741533" y="489991"/>
                  <a:pt x="11748172" y="495710"/>
                  <a:pt x="11748740" y="503331"/>
                </a:cubicBezTo>
                <a:cubicBezTo>
                  <a:pt x="11748745" y="503394"/>
                  <a:pt x="11748749" y="503457"/>
                  <a:pt x="11748753" y="503519"/>
                </a:cubicBezTo>
                <a:cubicBezTo>
                  <a:pt x="11749188" y="511128"/>
                  <a:pt x="11743473" y="517696"/>
                  <a:pt x="11735877" y="518319"/>
                </a:cubicBezTo>
                <a:lnTo>
                  <a:pt x="11735877" y="518528"/>
                </a:lnTo>
                <a:cubicBezTo>
                  <a:pt x="11728155" y="519071"/>
                  <a:pt x="11721453" y="513248"/>
                  <a:pt x="11720910" y="505526"/>
                </a:cubicBezTo>
                <a:cubicBezTo>
                  <a:pt x="11720366" y="497804"/>
                  <a:pt x="11726190" y="491103"/>
                  <a:pt x="11733912" y="490559"/>
                </a:cubicBezTo>
                <a:close/>
                <a:moveTo>
                  <a:pt x="11769280" y="486379"/>
                </a:moveTo>
                <a:cubicBezTo>
                  <a:pt x="11775605" y="485898"/>
                  <a:pt x="11781124" y="490630"/>
                  <a:pt x="11781613" y="496956"/>
                </a:cubicBezTo>
                <a:lnTo>
                  <a:pt x="11781613" y="497165"/>
                </a:lnTo>
                <a:cubicBezTo>
                  <a:pt x="11782035" y="503544"/>
                  <a:pt x="11777206" y="509063"/>
                  <a:pt x="11770827" y="509489"/>
                </a:cubicBezTo>
                <a:cubicBezTo>
                  <a:pt x="11764443" y="509911"/>
                  <a:pt x="11758929" y="505083"/>
                  <a:pt x="11758502" y="498699"/>
                </a:cubicBezTo>
                <a:cubicBezTo>
                  <a:pt x="11758080" y="492324"/>
                  <a:pt x="11762904" y="486809"/>
                  <a:pt x="11769280" y="486379"/>
                </a:cubicBezTo>
                <a:close/>
                <a:moveTo>
                  <a:pt x="11604521" y="483829"/>
                </a:moveTo>
                <a:cubicBezTo>
                  <a:pt x="11613120" y="483398"/>
                  <a:pt x="11620491" y="489915"/>
                  <a:pt x="11621118" y="498503"/>
                </a:cubicBezTo>
                <a:lnTo>
                  <a:pt x="11621243" y="498503"/>
                </a:lnTo>
                <a:cubicBezTo>
                  <a:pt x="11621824" y="507186"/>
                  <a:pt x="11615257" y="514703"/>
                  <a:pt x="11606573" y="515284"/>
                </a:cubicBezTo>
                <a:cubicBezTo>
                  <a:pt x="11597886" y="515865"/>
                  <a:pt x="11590373" y="509297"/>
                  <a:pt x="11589792" y="500614"/>
                </a:cubicBezTo>
                <a:cubicBezTo>
                  <a:pt x="11589207" y="491926"/>
                  <a:pt x="11595779" y="484414"/>
                  <a:pt x="11604462" y="483833"/>
                </a:cubicBezTo>
                <a:cubicBezTo>
                  <a:pt x="11604483" y="483833"/>
                  <a:pt x="11604500" y="483829"/>
                  <a:pt x="11604521" y="483829"/>
                </a:cubicBezTo>
                <a:close/>
                <a:moveTo>
                  <a:pt x="11527555" y="481696"/>
                </a:moveTo>
                <a:cubicBezTo>
                  <a:pt x="11533905" y="481170"/>
                  <a:pt x="11539478" y="485894"/>
                  <a:pt x="11540005" y="492244"/>
                </a:cubicBezTo>
                <a:cubicBezTo>
                  <a:pt x="11540009" y="492282"/>
                  <a:pt x="11540009" y="492319"/>
                  <a:pt x="11540013" y="492357"/>
                </a:cubicBezTo>
                <a:lnTo>
                  <a:pt x="11540097" y="492482"/>
                </a:lnTo>
                <a:cubicBezTo>
                  <a:pt x="11540511" y="498866"/>
                  <a:pt x="11535674" y="504376"/>
                  <a:pt x="11529294" y="504790"/>
                </a:cubicBezTo>
                <a:cubicBezTo>
                  <a:pt x="11522910" y="505204"/>
                  <a:pt x="11517400" y="500367"/>
                  <a:pt x="11516986" y="493987"/>
                </a:cubicBezTo>
                <a:cubicBezTo>
                  <a:pt x="11516577" y="487696"/>
                  <a:pt x="11521272" y="482231"/>
                  <a:pt x="11527555" y="481696"/>
                </a:cubicBezTo>
                <a:close/>
                <a:moveTo>
                  <a:pt x="11696027" y="478816"/>
                </a:moveTo>
                <a:cubicBezTo>
                  <a:pt x="11704083" y="478189"/>
                  <a:pt x="11711123" y="484213"/>
                  <a:pt x="11711746" y="492269"/>
                </a:cubicBezTo>
                <a:cubicBezTo>
                  <a:pt x="11711750" y="492298"/>
                  <a:pt x="11711754" y="492328"/>
                  <a:pt x="11711754" y="492357"/>
                </a:cubicBezTo>
                <a:cubicBezTo>
                  <a:pt x="11712189" y="500296"/>
                  <a:pt x="11706219" y="507140"/>
                  <a:pt x="11698293" y="507784"/>
                </a:cubicBezTo>
                <a:lnTo>
                  <a:pt x="11698293" y="507993"/>
                </a:lnTo>
                <a:cubicBezTo>
                  <a:pt x="11690236" y="508620"/>
                  <a:pt x="11683196" y="502595"/>
                  <a:pt x="11682569" y="494539"/>
                </a:cubicBezTo>
                <a:cubicBezTo>
                  <a:pt x="11681946" y="486479"/>
                  <a:pt x="11687971" y="479443"/>
                  <a:pt x="11696027" y="478816"/>
                </a:cubicBezTo>
                <a:close/>
                <a:moveTo>
                  <a:pt x="11563881" y="476935"/>
                </a:moveTo>
                <a:cubicBezTo>
                  <a:pt x="11572033" y="476307"/>
                  <a:pt x="11579144" y="482411"/>
                  <a:pt x="11579767" y="490559"/>
                </a:cubicBezTo>
                <a:cubicBezTo>
                  <a:pt x="11579771" y="490572"/>
                  <a:pt x="11579771" y="490589"/>
                  <a:pt x="11579771" y="490601"/>
                </a:cubicBezTo>
                <a:cubicBezTo>
                  <a:pt x="11580348" y="498728"/>
                  <a:pt x="11574265" y="505802"/>
                  <a:pt x="11566142" y="506446"/>
                </a:cubicBezTo>
                <a:cubicBezTo>
                  <a:pt x="11557994" y="507069"/>
                  <a:pt x="11550879" y="500969"/>
                  <a:pt x="11550256" y="492821"/>
                </a:cubicBezTo>
                <a:cubicBezTo>
                  <a:pt x="11549633" y="484669"/>
                  <a:pt x="11555733" y="477558"/>
                  <a:pt x="11563881" y="476935"/>
                </a:cubicBezTo>
                <a:close/>
                <a:moveTo>
                  <a:pt x="11795752" y="469397"/>
                </a:moveTo>
                <a:cubicBezTo>
                  <a:pt x="11800639" y="469129"/>
                  <a:pt x="11804815" y="472879"/>
                  <a:pt x="11805083" y="477767"/>
                </a:cubicBezTo>
                <a:cubicBezTo>
                  <a:pt x="11805346" y="482608"/>
                  <a:pt x="11801667" y="486763"/>
                  <a:pt x="11796830" y="487089"/>
                </a:cubicBezTo>
                <a:cubicBezTo>
                  <a:pt x="11791897" y="487395"/>
                  <a:pt x="11787654" y="483645"/>
                  <a:pt x="11787344" y="478716"/>
                </a:cubicBezTo>
                <a:cubicBezTo>
                  <a:pt x="11787344" y="478678"/>
                  <a:pt x="11787340" y="478640"/>
                  <a:pt x="11787340" y="478603"/>
                </a:cubicBezTo>
                <a:lnTo>
                  <a:pt x="11787382" y="478728"/>
                </a:lnTo>
                <a:cubicBezTo>
                  <a:pt x="11787115" y="473841"/>
                  <a:pt x="11790865" y="469664"/>
                  <a:pt x="11795752" y="469397"/>
                </a:cubicBezTo>
                <a:close/>
                <a:moveTo>
                  <a:pt x="11657966" y="459539"/>
                </a:moveTo>
                <a:cubicBezTo>
                  <a:pt x="11657974" y="459539"/>
                  <a:pt x="11657983" y="459539"/>
                  <a:pt x="11657991" y="459539"/>
                </a:cubicBezTo>
                <a:lnTo>
                  <a:pt x="11658117" y="459539"/>
                </a:lnTo>
                <a:cubicBezTo>
                  <a:pt x="11667899" y="458778"/>
                  <a:pt x="11676449" y="466094"/>
                  <a:pt x="11677205" y="475877"/>
                </a:cubicBezTo>
                <a:cubicBezTo>
                  <a:pt x="11677966" y="485660"/>
                  <a:pt x="11670654" y="494209"/>
                  <a:pt x="11660867" y="494966"/>
                </a:cubicBezTo>
                <a:cubicBezTo>
                  <a:pt x="11651085" y="495727"/>
                  <a:pt x="11642540" y="488415"/>
                  <a:pt x="11641779" y="478628"/>
                </a:cubicBezTo>
                <a:cubicBezTo>
                  <a:pt x="11641774" y="478594"/>
                  <a:pt x="11641774" y="478557"/>
                  <a:pt x="11641770" y="478519"/>
                </a:cubicBezTo>
                <a:cubicBezTo>
                  <a:pt x="11641001" y="468807"/>
                  <a:pt x="11648254" y="460308"/>
                  <a:pt x="11657966" y="459539"/>
                </a:cubicBezTo>
                <a:close/>
                <a:moveTo>
                  <a:pt x="11619905" y="437716"/>
                </a:moveTo>
                <a:lnTo>
                  <a:pt x="11620031" y="437716"/>
                </a:lnTo>
                <a:cubicBezTo>
                  <a:pt x="11629814" y="436934"/>
                  <a:pt x="11638376" y="444229"/>
                  <a:pt x="11639161" y="454008"/>
                </a:cubicBezTo>
                <a:cubicBezTo>
                  <a:pt x="11639943" y="463791"/>
                  <a:pt x="11632648" y="472357"/>
                  <a:pt x="11622865" y="473139"/>
                </a:cubicBezTo>
                <a:cubicBezTo>
                  <a:pt x="11613087" y="473920"/>
                  <a:pt x="11604521" y="466625"/>
                  <a:pt x="11603739" y="456847"/>
                </a:cubicBezTo>
                <a:cubicBezTo>
                  <a:pt x="11603735" y="456796"/>
                  <a:pt x="11603731" y="456746"/>
                  <a:pt x="11603726" y="456696"/>
                </a:cubicBezTo>
                <a:cubicBezTo>
                  <a:pt x="11602915" y="447035"/>
                  <a:pt x="11610089" y="438540"/>
                  <a:pt x="11619751" y="437728"/>
                </a:cubicBezTo>
                <a:cubicBezTo>
                  <a:pt x="11619805" y="437724"/>
                  <a:pt x="11619855" y="437720"/>
                  <a:pt x="11619905" y="437716"/>
                </a:cubicBezTo>
                <a:close/>
                <a:moveTo>
                  <a:pt x="11812132" y="418234"/>
                </a:moveTo>
                <a:lnTo>
                  <a:pt x="11815643" y="433075"/>
                </a:lnTo>
                <a:lnTo>
                  <a:pt x="11830276" y="437674"/>
                </a:lnTo>
                <a:lnTo>
                  <a:pt x="11815601" y="441855"/>
                </a:lnTo>
                <a:lnTo>
                  <a:pt x="11812090" y="457240"/>
                </a:lnTo>
                <a:lnTo>
                  <a:pt x="11807909" y="441855"/>
                </a:lnTo>
                <a:lnTo>
                  <a:pt x="11793862" y="437674"/>
                </a:lnTo>
                <a:lnTo>
                  <a:pt x="11807951" y="433034"/>
                </a:lnTo>
                <a:close/>
                <a:moveTo>
                  <a:pt x="11585415" y="404689"/>
                </a:moveTo>
                <a:cubicBezTo>
                  <a:pt x="11596389" y="404091"/>
                  <a:pt x="11605808" y="412415"/>
                  <a:pt x="11606569" y="423376"/>
                </a:cubicBezTo>
                <a:lnTo>
                  <a:pt x="11606695" y="423251"/>
                </a:lnTo>
                <a:cubicBezTo>
                  <a:pt x="11607430" y="434242"/>
                  <a:pt x="11599119" y="443744"/>
                  <a:pt x="11588128" y="444480"/>
                </a:cubicBezTo>
                <a:cubicBezTo>
                  <a:pt x="11577142" y="445216"/>
                  <a:pt x="11567635" y="436905"/>
                  <a:pt x="11566899" y="425914"/>
                </a:cubicBezTo>
                <a:cubicBezTo>
                  <a:pt x="11566167" y="414944"/>
                  <a:pt x="11574449" y="405450"/>
                  <a:pt x="11585415" y="404689"/>
                </a:cubicBezTo>
                <a:close/>
                <a:moveTo>
                  <a:pt x="11688468" y="389011"/>
                </a:moveTo>
                <a:cubicBezTo>
                  <a:pt x="11704697" y="387761"/>
                  <a:pt x="11718865" y="399906"/>
                  <a:pt x="11720116" y="416135"/>
                </a:cubicBezTo>
                <a:cubicBezTo>
                  <a:pt x="11721366" y="432369"/>
                  <a:pt x="11709221" y="446537"/>
                  <a:pt x="11692987" y="447783"/>
                </a:cubicBezTo>
                <a:cubicBezTo>
                  <a:pt x="11676758" y="449033"/>
                  <a:pt x="11662590" y="436888"/>
                  <a:pt x="11661344" y="420659"/>
                </a:cubicBezTo>
                <a:cubicBezTo>
                  <a:pt x="11661340" y="420630"/>
                  <a:pt x="11661336" y="420605"/>
                  <a:pt x="11661336" y="420575"/>
                </a:cubicBezTo>
                <a:cubicBezTo>
                  <a:pt x="11660027" y="404467"/>
                  <a:pt x="11672026" y="390345"/>
                  <a:pt x="11688134" y="389037"/>
                </a:cubicBezTo>
                <a:cubicBezTo>
                  <a:pt x="11688246" y="389028"/>
                  <a:pt x="11688355" y="389020"/>
                  <a:pt x="11688468" y="389011"/>
                </a:cubicBezTo>
                <a:close/>
                <a:moveTo>
                  <a:pt x="11551301" y="371118"/>
                </a:moveTo>
                <a:cubicBezTo>
                  <a:pt x="11562200" y="370470"/>
                  <a:pt x="11571606" y="378669"/>
                  <a:pt x="11572455" y="389555"/>
                </a:cubicBezTo>
                <a:lnTo>
                  <a:pt x="11572539" y="389680"/>
                </a:lnTo>
                <a:cubicBezTo>
                  <a:pt x="11573275" y="400667"/>
                  <a:pt x="11564963" y="410174"/>
                  <a:pt x="11553977" y="410914"/>
                </a:cubicBezTo>
                <a:cubicBezTo>
                  <a:pt x="11542986" y="411650"/>
                  <a:pt x="11533483" y="403339"/>
                  <a:pt x="11532743" y="392348"/>
                </a:cubicBezTo>
                <a:cubicBezTo>
                  <a:pt x="11532007" y="381365"/>
                  <a:pt x="11540314" y="371858"/>
                  <a:pt x="11551301" y="371118"/>
                </a:cubicBezTo>
                <a:close/>
                <a:moveTo>
                  <a:pt x="11798879" y="355023"/>
                </a:moveTo>
                <a:lnTo>
                  <a:pt x="11804397" y="378351"/>
                </a:lnTo>
                <a:lnTo>
                  <a:pt x="11827391" y="385583"/>
                </a:lnTo>
                <a:lnTo>
                  <a:pt x="11804397" y="391980"/>
                </a:lnTo>
                <a:lnTo>
                  <a:pt x="11798879" y="416102"/>
                </a:lnTo>
                <a:lnTo>
                  <a:pt x="11792399" y="391980"/>
                </a:lnTo>
                <a:lnTo>
                  <a:pt x="11770367" y="385583"/>
                </a:lnTo>
                <a:lnTo>
                  <a:pt x="11792441" y="378351"/>
                </a:lnTo>
                <a:close/>
                <a:moveTo>
                  <a:pt x="11519026" y="330691"/>
                </a:moveTo>
                <a:lnTo>
                  <a:pt x="11519194" y="330817"/>
                </a:lnTo>
                <a:cubicBezTo>
                  <a:pt x="11531439" y="329859"/>
                  <a:pt x="11542145" y="339007"/>
                  <a:pt x="11543103" y="351256"/>
                </a:cubicBezTo>
                <a:cubicBezTo>
                  <a:pt x="11544060" y="363501"/>
                  <a:pt x="11534913" y="374204"/>
                  <a:pt x="11522664" y="375165"/>
                </a:cubicBezTo>
                <a:cubicBezTo>
                  <a:pt x="11510419" y="376123"/>
                  <a:pt x="11499716" y="366971"/>
                  <a:pt x="11498755" y="354726"/>
                </a:cubicBezTo>
                <a:cubicBezTo>
                  <a:pt x="11498755" y="354701"/>
                  <a:pt x="11498750" y="354672"/>
                  <a:pt x="11498750" y="354647"/>
                </a:cubicBezTo>
                <a:cubicBezTo>
                  <a:pt x="11497676" y="342502"/>
                  <a:pt x="11506648" y="331787"/>
                  <a:pt x="11518788" y="330712"/>
                </a:cubicBezTo>
                <a:cubicBezTo>
                  <a:pt x="11518868" y="330704"/>
                  <a:pt x="11518947" y="330696"/>
                  <a:pt x="11519026" y="330691"/>
                </a:cubicBezTo>
                <a:close/>
                <a:moveTo>
                  <a:pt x="11741186" y="298459"/>
                </a:moveTo>
                <a:lnTo>
                  <a:pt x="11748502" y="334830"/>
                </a:lnTo>
                <a:lnTo>
                  <a:pt x="11778728" y="346118"/>
                </a:lnTo>
                <a:lnTo>
                  <a:pt x="11748460" y="356110"/>
                </a:lnTo>
                <a:lnTo>
                  <a:pt x="11741186" y="393736"/>
                </a:lnTo>
                <a:lnTo>
                  <a:pt x="11732825" y="356110"/>
                </a:lnTo>
                <a:lnTo>
                  <a:pt x="11703811" y="346118"/>
                </a:lnTo>
                <a:lnTo>
                  <a:pt x="11732825" y="334788"/>
                </a:lnTo>
                <a:close/>
                <a:moveTo>
                  <a:pt x="11606611" y="258993"/>
                </a:moveTo>
                <a:cubicBezTo>
                  <a:pt x="11427508" y="259018"/>
                  <a:pt x="11282337" y="404225"/>
                  <a:pt x="11282360" y="583328"/>
                </a:cubicBezTo>
                <a:cubicBezTo>
                  <a:pt x="11282383" y="762414"/>
                  <a:pt x="11427567" y="907579"/>
                  <a:pt x="11606653" y="907579"/>
                </a:cubicBezTo>
                <a:cubicBezTo>
                  <a:pt x="11785756" y="907579"/>
                  <a:pt x="11930945" y="762389"/>
                  <a:pt x="11930945" y="583286"/>
                </a:cubicBezTo>
                <a:cubicBezTo>
                  <a:pt x="11930945" y="583273"/>
                  <a:pt x="11930945" y="583257"/>
                  <a:pt x="11930945" y="583244"/>
                </a:cubicBezTo>
                <a:cubicBezTo>
                  <a:pt x="11930920" y="404141"/>
                  <a:pt x="11785714" y="258968"/>
                  <a:pt x="11606611" y="25899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rgbClr val="13174A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488648" y="4437112"/>
            <a:ext cx="10440000" cy="5040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488648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Section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7401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large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2096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large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63352" y="1196752"/>
            <a:ext cx="5688632" cy="5400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idx="14"/>
          </p:nvPr>
        </p:nvSpPr>
        <p:spPr>
          <a:xfrm>
            <a:off x="6240016" y="1196752"/>
            <a:ext cx="5688632" cy="54006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6205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small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/>
              <a:t>Sex</a:t>
            </a:r>
          </a:p>
          <a:p>
            <a:pPr lvl="6"/>
            <a:r>
              <a:rPr lang="en-US" noProof="0" dirty="0" err="1"/>
              <a:t>Sju</a:t>
            </a:r>
            <a:endParaRPr lang="en-US" noProof="0" dirty="0"/>
          </a:p>
          <a:p>
            <a:pPr lvl="7"/>
            <a:r>
              <a:rPr lang="en-US" noProof="0" dirty="0" err="1"/>
              <a:t>Åtta</a:t>
            </a:r>
            <a:endParaRPr lang="en-US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882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small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63352" y="1196752"/>
            <a:ext cx="5688632" cy="54006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/>
              <a:t>Sex</a:t>
            </a:r>
          </a:p>
          <a:p>
            <a:pPr lvl="6"/>
            <a:r>
              <a:rPr lang="en-US" noProof="0" dirty="0" err="1"/>
              <a:t>Sju</a:t>
            </a:r>
            <a:endParaRPr lang="en-US" noProof="0" dirty="0"/>
          </a:p>
          <a:p>
            <a:pPr lvl="7"/>
            <a:r>
              <a:rPr lang="en-US" noProof="0" dirty="0" err="1"/>
              <a:t>Åtta</a:t>
            </a:r>
            <a:endParaRPr lang="en-US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idx="14" hasCustomPrompt="1"/>
          </p:nvPr>
        </p:nvSpPr>
        <p:spPr>
          <a:xfrm>
            <a:off x="6240016" y="1196752"/>
            <a:ext cx="5688632" cy="54006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/>
              <a:t>Sex</a:t>
            </a:r>
          </a:p>
          <a:p>
            <a:pPr lvl="6"/>
            <a:r>
              <a:rPr lang="en-US" noProof="0" dirty="0" err="1"/>
              <a:t>Sju</a:t>
            </a:r>
            <a:endParaRPr lang="en-US" noProof="0" dirty="0"/>
          </a:p>
          <a:p>
            <a:pPr lvl="7"/>
            <a:r>
              <a:rPr lang="en-US" noProof="0" dirty="0" err="1"/>
              <a:t>Åtta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0359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3526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930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1317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" y="0"/>
            <a:ext cx="12180405" cy="68580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00" y="260648"/>
            <a:ext cx="648000" cy="64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488648" y="4437112"/>
            <a:ext cx="10440000" cy="504000"/>
          </a:xfrm>
        </p:spPr>
        <p:txBody>
          <a:bodyPr>
            <a:no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488648" y="4941168"/>
            <a:ext cx="10440000" cy="288000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Section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3708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tshållare för bild 62">
            <a:extLst>
              <a:ext uri="{FF2B5EF4-FFF2-40B4-BE49-F238E27FC236}">
                <a16:creationId xmlns:a16="http://schemas.microsoft.com/office/drawing/2014/main" id="{0E28302E-EAB6-4526-8B21-EA6B76F175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7913" y="6"/>
            <a:ext cx="12191992" cy="6857995"/>
          </a:xfrm>
          <a:custGeom>
            <a:avLst/>
            <a:gdLst>
              <a:gd name="connsiteX0" fmla="*/ 6646705 w 12191992"/>
              <a:gd name="connsiteY0" fmla="*/ 6390071 h 6857995"/>
              <a:gd name="connsiteX1" fmla="*/ 6626903 w 12191992"/>
              <a:gd name="connsiteY1" fmla="*/ 6410240 h 6857995"/>
              <a:gd name="connsiteX2" fmla="*/ 6646886 w 12191992"/>
              <a:gd name="connsiteY2" fmla="*/ 6430042 h 6857995"/>
              <a:gd name="connsiteX3" fmla="*/ 6666873 w 12191992"/>
              <a:gd name="connsiteY3" fmla="*/ 6410057 h 6857995"/>
              <a:gd name="connsiteX4" fmla="*/ 6646888 w 12191992"/>
              <a:gd name="connsiteY4" fmla="*/ 6390071 h 6857995"/>
              <a:gd name="connsiteX5" fmla="*/ 6646705 w 12191992"/>
              <a:gd name="connsiteY5" fmla="*/ 6390071 h 6857995"/>
              <a:gd name="connsiteX6" fmla="*/ 5674931 w 12191992"/>
              <a:gd name="connsiteY6" fmla="*/ 6390071 h 6857995"/>
              <a:gd name="connsiteX7" fmla="*/ 5655129 w 12191992"/>
              <a:gd name="connsiteY7" fmla="*/ 6410240 h 6857995"/>
              <a:gd name="connsiteX8" fmla="*/ 5675112 w 12191992"/>
              <a:gd name="connsiteY8" fmla="*/ 6430042 h 6857995"/>
              <a:gd name="connsiteX9" fmla="*/ 5695100 w 12191992"/>
              <a:gd name="connsiteY9" fmla="*/ 6410057 h 6857995"/>
              <a:gd name="connsiteX10" fmla="*/ 5675114 w 12191992"/>
              <a:gd name="connsiteY10" fmla="*/ 6390071 h 6857995"/>
              <a:gd name="connsiteX11" fmla="*/ 5674931 w 12191992"/>
              <a:gd name="connsiteY11" fmla="*/ 6390071 h 6857995"/>
              <a:gd name="connsiteX12" fmla="*/ 6335920 w 12191992"/>
              <a:gd name="connsiteY12" fmla="*/ 6379988 h 6857995"/>
              <a:gd name="connsiteX13" fmla="*/ 6335920 w 12191992"/>
              <a:gd name="connsiteY13" fmla="*/ 6384755 h 6857995"/>
              <a:gd name="connsiteX14" fmla="*/ 6335186 w 12191992"/>
              <a:gd name="connsiteY14" fmla="*/ 6384755 h 6857995"/>
              <a:gd name="connsiteX15" fmla="*/ 6335410 w 12191992"/>
              <a:gd name="connsiteY15" fmla="*/ 6389265 h 6857995"/>
              <a:gd name="connsiteX16" fmla="*/ 6312450 w 12191992"/>
              <a:gd name="connsiteY16" fmla="*/ 6409874 h 6857995"/>
              <a:gd name="connsiteX17" fmla="*/ 6311284 w 12191992"/>
              <a:gd name="connsiteY17" fmla="*/ 6409947 h 6857995"/>
              <a:gd name="connsiteX18" fmla="*/ 6298515 w 12191992"/>
              <a:gd name="connsiteY18" fmla="*/ 6397406 h 6857995"/>
              <a:gd name="connsiteX19" fmla="*/ 6311717 w 12191992"/>
              <a:gd name="connsiteY19" fmla="*/ 6383655 h 6857995"/>
              <a:gd name="connsiteX20" fmla="*/ 6854851 w 12191992"/>
              <a:gd name="connsiteY20" fmla="*/ 6350870 h 6857995"/>
              <a:gd name="connsiteX21" fmla="*/ 6885430 w 12191992"/>
              <a:gd name="connsiteY21" fmla="*/ 6374486 h 6857995"/>
              <a:gd name="connsiteX22" fmla="*/ 6885247 w 12191992"/>
              <a:gd name="connsiteY22" fmla="*/ 6374486 h 6857995"/>
              <a:gd name="connsiteX23" fmla="*/ 6885443 w 12191992"/>
              <a:gd name="connsiteY23" fmla="*/ 6377438 h 6857995"/>
              <a:gd name="connsiteX24" fmla="*/ 6858294 w 12191992"/>
              <a:gd name="connsiteY24" fmla="*/ 6405289 h 6857995"/>
              <a:gd name="connsiteX25" fmla="*/ 6831237 w 12191992"/>
              <a:gd name="connsiteY25" fmla="*/ 6381453 h 6857995"/>
              <a:gd name="connsiteX26" fmla="*/ 6854851 w 12191992"/>
              <a:gd name="connsiteY26" fmla="*/ 6350870 h 6857995"/>
              <a:gd name="connsiteX27" fmla="*/ 6198405 w 12191992"/>
              <a:gd name="connsiteY27" fmla="*/ 6344050 h 6857995"/>
              <a:gd name="connsiteX28" fmla="*/ 6201153 w 12191992"/>
              <a:gd name="connsiteY28" fmla="*/ 6344233 h 6857995"/>
              <a:gd name="connsiteX29" fmla="*/ 6225174 w 12191992"/>
              <a:gd name="connsiteY29" fmla="*/ 6374487 h 6857995"/>
              <a:gd name="connsiteX30" fmla="*/ 6224909 w 12191992"/>
              <a:gd name="connsiteY30" fmla="*/ 6378630 h 6857995"/>
              <a:gd name="connsiteX31" fmla="*/ 6190337 w 12191992"/>
              <a:gd name="connsiteY31" fmla="*/ 6405125 h 6857995"/>
              <a:gd name="connsiteX32" fmla="*/ 6163833 w 12191992"/>
              <a:gd name="connsiteY32" fmla="*/ 6370563 h 6857995"/>
              <a:gd name="connsiteX33" fmla="*/ 6198405 w 12191992"/>
              <a:gd name="connsiteY33" fmla="*/ 6344050 h 6857995"/>
              <a:gd name="connsiteX34" fmla="*/ 6558073 w 12191992"/>
              <a:gd name="connsiteY34" fmla="*/ 6340639 h 6857995"/>
              <a:gd name="connsiteX35" fmla="*/ 6579780 w 12191992"/>
              <a:gd name="connsiteY35" fmla="*/ 6362202 h 6857995"/>
              <a:gd name="connsiteX36" fmla="*/ 6532108 w 12191992"/>
              <a:gd name="connsiteY36" fmla="*/ 6362202 h 6857995"/>
              <a:gd name="connsiteX37" fmla="*/ 6555944 w 12191992"/>
              <a:gd name="connsiteY37" fmla="*/ 6340750 h 6857995"/>
              <a:gd name="connsiteX38" fmla="*/ 6558073 w 12191992"/>
              <a:gd name="connsiteY38" fmla="*/ 6340639 h 6857995"/>
              <a:gd name="connsiteX39" fmla="*/ 5473426 w 12191992"/>
              <a:gd name="connsiteY39" fmla="*/ 6320397 h 6857995"/>
              <a:gd name="connsiteX40" fmla="*/ 5507529 w 12191992"/>
              <a:gd name="connsiteY40" fmla="*/ 6428576 h 6857995"/>
              <a:gd name="connsiteX41" fmla="*/ 5536865 w 12191992"/>
              <a:gd name="connsiteY41" fmla="*/ 6428576 h 6857995"/>
              <a:gd name="connsiteX42" fmla="*/ 5561434 w 12191992"/>
              <a:gd name="connsiteY42" fmla="*/ 6355234 h 6857995"/>
              <a:gd name="connsiteX43" fmla="*/ 5586372 w 12191992"/>
              <a:gd name="connsiteY43" fmla="*/ 6428576 h 6857995"/>
              <a:gd name="connsiteX44" fmla="*/ 5615340 w 12191992"/>
              <a:gd name="connsiteY44" fmla="*/ 6428576 h 6857995"/>
              <a:gd name="connsiteX45" fmla="*/ 5648711 w 12191992"/>
              <a:gd name="connsiteY45" fmla="*/ 6320397 h 6857995"/>
              <a:gd name="connsiteX46" fmla="*/ 5620108 w 12191992"/>
              <a:gd name="connsiteY46" fmla="*/ 6320397 h 6857995"/>
              <a:gd name="connsiteX47" fmla="*/ 5600306 w 12191992"/>
              <a:gd name="connsiteY47" fmla="*/ 6390071 h 6857995"/>
              <a:gd name="connsiteX48" fmla="*/ 5577386 w 12191992"/>
              <a:gd name="connsiteY48" fmla="*/ 6320397 h 6857995"/>
              <a:gd name="connsiteX49" fmla="*/ 5546766 w 12191992"/>
              <a:gd name="connsiteY49" fmla="*/ 6320397 h 6857995"/>
              <a:gd name="connsiteX50" fmla="*/ 5523480 w 12191992"/>
              <a:gd name="connsiteY50" fmla="*/ 6389888 h 6857995"/>
              <a:gd name="connsiteX51" fmla="*/ 5503678 w 12191992"/>
              <a:gd name="connsiteY51" fmla="*/ 6320397 h 6857995"/>
              <a:gd name="connsiteX52" fmla="*/ 5292639 w 12191992"/>
              <a:gd name="connsiteY52" fmla="*/ 6320397 h 6857995"/>
              <a:gd name="connsiteX53" fmla="*/ 5326742 w 12191992"/>
              <a:gd name="connsiteY53" fmla="*/ 6428576 h 6857995"/>
              <a:gd name="connsiteX54" fmla="*/ 5357363 w 12191992"/>
              <a:gd name="connsiteY54" fmla="*/ 6428576 h 6857995"/>
              <a:gd name="connsiteX55" fmla="*/ 5381748 w 12191992"/>
              <a:gd name="connsiteY55" fmla="*/ 6355234 h 6857995"/>
              <a:gd name="connsiteX56" fmla="*/ 5406135 w 12191992"/>
              <a:gd name="connsiteY56" fmla="*/ 6428576 h 6857995"/>
              <a:gd name="connsiteX57" fmla="*/ 5434921 w 12191992"/>
              <a:gd name="connsiteY57" fmla="*/ 6428576 h 6857995"/>
              <a:gd name="connsiteX58" fmla="*/ 5468475 w 12191992"/>
              <a:gd name="connsiteY58" fmla="*/ 6320397 h 6857995"/>
              <a:gd name="connsiteX59" fmla="*/ 5439688 w 12191992"/>
              <a:gd name="connsiteY59" fmla="*/ 6320397 h 6857995"/>
              <a:gd name="connsiteX60" fmla="*/ 5419885 w 12191992"/>
              <a:gd name="connsiteY60" fmla="*/ 6390071 h 6857995"/>
              <a:gd name="connsiteX61" fmla="*/ 5396966 w 12191992"/>
              <a:gd name="connsiteY61" fmla="*/ 6320397 h 6857995"/>
              <a:gd name="connsiteX62" fmla="*/ 5366530 w 12191992"/>
              <a:gd name="connsiteY62" fmla="*/ 6320397 h 6857995"/>
              <a:gd name="connsiteX63" fmla="*/ 5343244 w 12191992"/>
              <a:gd name="connsiteY63" fmla="*/ 6389888 h 6857995"/>
              <a:gd name="connsiteX64" fmla="*/ 5323625 w 12191992"/>
              <a:gd name="connsiteY64" fmla="*/ 6320397 h 6857995"/>
              <a:gd name="connsiteX65" fmla="*/ 5112770 w 12191992"/>
              <a:gd name="connsiteY65" fmla="*/ 6320397 h 6857995"/>
              <a:gd name="connsiteX66" fmla="*/ 5146871 w 12191992"/>
              <a:gd name="connsiteY66" fmla="*/ 6428576 h 6857995"/>
              <a:gd name="connsiteX67" fmla="*/ 5176208 w 12191992"/>
              <a:gd name="connsiteY67" fmla="*/ 6428576 h 6857995"/>
              <a:gd name="connsiteX68" fmla="*/ 5200778 w 12191992"/>
              <a:gd name="connsiteY68" fmla="*/ 6355234 h 6857995"/>
              <a:gd name="connsiteX69" fmla="*/ 5225715 w 12191992"/>
              <a:gd name="connsiteY69" fmla="*/ 6428576 h 6857995"/>
              <a:gd name="connsiteX70" fmla="*/ 5254500 w 12191992"/>
              <a:gd name="connsiteY70" fmla="*/ 6428576 h 6857995"/>
              <a:gd name="connsiteX71" fmla="*/ 5288238 w 12191992"/>
              <a:gd name="connsiteY71" fmla="*/ 6320397 h 6857995"/>
              <a:gd name="connsiteX72" fmla="*/ 5259635 w 12191992"/>
              <a:gd name="connsiteY72" fmla="*/ 6320397 h 6857995"/>
              <a:gd name="connsiteX73" fmla="*/ 5239833 w 12191992"/>
              <a:gd name="connsiteY73" fmla="*/ 6390071 h 6857995"/>
              <a:gd name="connsiteX74" fmla="*/ 5216729 w 12191992"/>
              <a:gd name="connsiteY74" fmla="*/ 6320397 h 6857995"/>
              <a:gd name="connsiteX75" fmla="*/ 5186477 w 12191992"/>
              <a:gd name="connsiteY75" fmla="*/ 6320397 h 6857995"/>
              <a:gd name="connsiteX76" fmla="*/ 5163191 w 12191992"/>
              <a:gd name="connsiteY76" fmla="*/ 6389888 h 6857995"/>
              <a:gd name="connsiteX77" fmla="*/ 5143388 w 12191992"/>
              <a:gd name="connsiteY77" fmla="*/ 6320397 h 6857995"/>
              <a:gd name="connsiteX78" fmla="*/ 6204089 w 12191992"/>
              <a:gd name="connsiteY78" fmla="*/ 6318014 h 6857995"/>
              <a:gd name="connsiteX79" fmla="*/ 6171268 w 12191992"/>
              <a:gd name="connsiteY79" fmla="*/ 6333599 h 6857995"/>
              <a:gd name="connsiteX80" fmla="*/ 6171268 w 12191992"/>
              <a:gd name="connsiteY80" fmla="*/ 6320397 h 6857995"/>
              <a:gd name="connsiteX81" fmla="*/ 6143399 w 12191992"/>
              <a:gd name="connsiteY81" fmla="*/ 6320397 h 6857995"/>
              <a:gd name="connsiteX82" fmla="*/ 6143399 w 12191992"/>
              <a:gd name="connsiteY82" fmla="*/ 6470380 h 6857995"/>
              <a:gd name="connsiteX83" fmla="*/ 6172185 w 12191992"/>
              <a:gd name="connsiteY83" fmla="*/ 6470380 h 6857995"/>
              <a:gd name="connsiteX84" fmla="*/ 6172185 w 12191992"/>
              <a:gd name="connsiteY84" fmla="*/ 6417941 h 6857995"/>
              <a:gd name="connsiteX85" fmla="*/ 6202989 w 12191992"/>
              <a:gd name="connsiteY85" fmla="*/ 6431143 h 6857995"/>
              <a:gd name="connsiteX86" fmla="*/ 6207105 w 12191992"/>
              <a:gd name="connsiteY86" fmla="*/ 6430904 h 6857995"/>
              <a:gd name="connsiteX87" fmla="*/ 6253411 w 12191992"/>
              <a:gd name="connsiteY87" fmla="*/ 6374303 h 6857995"/>
              <a:gd name="connsiteX88" fmla="*/ 6204089 w 12191992"/>
              <a:gd name="connsiteY88" fmla="*/ 6318014 h 6857995"/>
              <a:gd name="connsiteX89" fmla="*/ 6317401 w 12191992"/>
              <a:gd name="connsiteY89" fmla="*/ 6317831 h 6857995"/>
              <a:gd name="connsiteX90" fmla="*/ 6271562 w 12191992"/>
              <a:gd name="connsiteY90" fmla="*/ 6353401 h 6857995"/>
              <a:gd name="connsiteX91" fmla="*/ 6297232 w 12191992"/>
              <a:gd name="connsiteY91" fmla="*/ 6358902 h 6857995"/>
              <a:gd name="connsiteX92" fmla="*/ 6297344 w 12191992"/>
              <a:gd name="connsiteY92" fmla="*/ 6356775 h 6857995"/>
              <a:gd name="connsiteX93" fmla="*/ 6317584 w 12191992"/>
              <a:gd name="connsiteY93" fmla="*/ 6340566 h 6857995"/>
              <a:gd name="connsiteX94" fmla="*/ 6335920 w 12191992"/>
              <a:gd name="connsiteY94" fmla="*/ 6354685 h 6857995"/>
              <a:gd name="connsiteX95" fmla="*/ 6327852 w 12191992"/>
              <a:gd name="connsiteY95" fmla="*/ 6362385 h 6857995"/>
              <a:gd name="connsiteX96" fmla="*/ 6301632 w 12191992"/>
              <a:gd name="connsiteY96" fmla="*/ 6366419 h 6857995"/>
              <a:gd name="connsiteX97" fmla="*/ 6269729 w 12191992"/>
              <a:gd name="connsiteY97" fmla="*/ 6399789 h 6857995"/>
              <a:gd name="connsiteX98" fmla="*/ 6269844 w 12191992"/>
              <a:gd name="connsiteY98" fmla="*/ 6401770 h 6857995"/>
              <a:gd name="connsiteX99" fmla="*/ 6306400 w 12191992"/>
              <a:gd name="connsiteY99" fmla="*/ 6432427 h 6857995"/>
              <a:gd name="connsiteX100" fmla="*/ 6337753 w 12191992"/>
              <a:gd name="connsiteY100" fmla="*/ 6416291 h 6857995"/>
              <a:gd name="connsiteX101" fmla="*/ 6338853 w 12191992"/>
              <a:gd name="connsiteY101" fmla="*/ 6429309 h 6857995"/>
              <a:gd name="connsiteX102" fmla="*/ 6365256 w 12191992"/>
              <a:gd name="connsiteY102" fmla="*/ 6429309 h 6857995"/>
              <a:gd name="connsiteX103" fmla="*/ 6363973 w 12191992"/>
              <a:gd name="connsiteY103" fmla="*/ 6412074 h 6857995"/>
              <a:gd name="connsiteX104" fmla="*/ 6363973 w 12191992"/>
              <a:gd name="connsiteY104" fmla="*/ 6358902 h 6857995"/>
              <a:gd name="connsiteX105" fmla="*/ 6317401 w 12191992"/>
              <a:gd name="connsiteY105" fmla="*/ 6317831 h 6857995"/>
              <a:gd name="connsiteX106" fmla="*/ 6074856 w 12191992"/>
              <a:gd name="connsiteY106" fmla="*/ 6317720 h 6857995"/>
              <a:gd name="connsiteX107" fmla="*/ 6037054 w 12191992"/>
              <a:gd name="connsiteY107" fmla="*/ 6353217 h 6857995"/>
              <a:gd name="connsiteX108" fmla="*/ 6066941 w 12191992"/>
              <a:gd name="connsiteY108" fmla="*/ 6385487 h 6857995"/>
              <a:gd name="connsiteX109" fmla="*/ 6081059 w 12191992"/>
              <a:gd name="connsiteY109" fmla="*/ 6388788 h 6857995"/>
              <a:gd name="connsiteX110" fmla="*/ 6092610 w 12191992"/>
              <a:gd name="connsiteY110" fmla="*/ 6399422 h 6857995"/>
              <a:gd name="connsiteX111" fmla="*/ 6078493 w 12191992"/>
              <a:gd name="connsiteY111" fmla="*/ 6410240 h 6857995"/>
              <a:gd name="connsiteX112" fmla="*/ 6078232 w 12191992"/>
              <a:gd name="connsiteY112" fmla="*/ 6410259 h 6857995"/>
              <a:gd name="connsiteX113" fmla="*/ 6058874 w 12191992"/>
              <a:gd name="connsiteY113" fmla="*/ 6393005 h 6857995"/>
              <a:gd name="connsiteX114" fmla="*/ 6033937 w 12191992"/>
              <a:gd name="connsiteY114" fmla="*/ 6398506 h 6857995"/>
              <a:gd name="connsiteX115" fmla="*/ 6078493 w 12191992"/>
              <a:gd name="connsiteY115" fmla="*/ 6431876 h 6857995"/>
              <a:gd name="connsiteX116" fmla="*/ 6081158 w 12191992"/>
              <a:gd name="connsiteY116" fmla="*/ 6432096 h 6857995"/>
              <a:gd name="connsiteX117" fmla="*/ 6119379 w 12191992"/>
              <a:gd name="connsiteY117" fmla="*/ 6397039 h 6857995"/>
              <a:gd name="connsiteX118" fmla="*/ 6087659 w 12191992"/>
              <a:gd name="connsiteY118" fmla="*/ 6363852 h 6857995"/>
              <a:gd name="connsiteX119" fmla="*/ 6072441 w 12191992"/>
              <a:gd name="connsiteY119" fmla="*/ 6360551 h 6857995"/>
              <a:gd name="connsiteX120" fmla="*/ 6062723 w 12191992"/>
              <a:gd name="connsiteY120" fmla="*/ 6350833 h 6857995"/>
              <a:gd name="connsiteX121" fmla="*/ 6076475 w 12191992"/>
              <a:gd name="connsiteY121" fmla="*/ 6340016 h 6857995"/>
              <a:gd name="connsiteX122" fmla="*/ 6076884 w 12191992"/>
              <a:gd name="connsiteY122" fmla="*/ 6339961 h 6857995"/>
              <a:gd name="connsiteX123" fmla="*/ 6094810 w 12191992"/>
              <a:gd name="connsiteY123" fmla="*/ 6354501 h 6857995"/>
              <a:gd name="connsiteX124" fmla="*/ 6118829 w 12191992"/>
              <a:gd name="connsiteY124" fmla="*/ 6349000 h 6857995"/>
              <a:gd name="connsiteX125" fmla="*/ 6076841 w 12191992"/>
              <a:gd name="connsiteY125" fmla="*/ 6317830 h 6857995"/>
              <a:gd name="connsiteX126" fmla="*/ 6074856 w 12191992"/>
              <a:gd name="connsiteY126" fmla="*/ 6317720 h 6857995"/>
              <a:gd name="connsiteX127" fmla="*/ 6740214 w 12191992"/>
              <a:gd name="connsiteY127" fmla="*/ 6317280 h 6857995"/>
              <a:gd name="connsiteX128" fmla="*/ 6682825 w 12191992"/>
              <a:gd name="connsiteY128" fmla="*/ 6374670 h 6857995"/>
              <a:gd name="connsiteX129" fmla="*/ 6740214 w 12191992"/>
              <a:gd name="connsiteY129" fmla="*/ 6432060 h 6857995"/>
              <a:gd name="connsiteX130" fmla="*/ 6790087 w 12191992"/>
              <a:gd name="connsiteY130" fmla="*/ 6395389 h 6857995"/>
              <a:gd name="connsiteX131" fmla="*/ 6764784 w 12191992"/>
              <a:gd name="connsiteY131" fmla="*/ 6386771 h 6857995"/>
              <a:gd name="connsiteX132" fmla="*/ 6740214 w 12191992"/>
              <a:gd name="connsiteY132" fmla="*/ 6405107 h 6857995"/>
              <a:gd name="connsiteX133" fmla="*/ 6737492 w 12191992"/>
              <a:gd name="connsiteY133" fmla="*/ 6404960 h 6857995"/>
              <a:gd name="connsiteX134" fmla="*/ 6712895 w 12191992"/>
              <a:gd name="connsiteY134" fmla="*/ 6374487 h 6857995"/>
              <a:gd name="connsiteX135" fmla="*/ 6712768 w 12191992"/>
              <a:gd name="connsiteY135" fmla="*/ 6370856 h 6857995"/>
              <a:gd name="connsiteX136" fmla="*/ 6740948 w 12191992"/>
              <a:gd name="connsiteY136" fmla="*/ 6344417 h 6857995"/>
              <a:gd name="connsiteX137" fmla="*/ 6764600 w 12191992"/>
              <a:gd name="connsiteY137" fmla="*/ 6362752 h 6857995"/>
              <a:gd name="connsiteX138" fmla="*/ 6790453 w 12191992"/>
              <a:gd name="connsiteY138" fmla="*/ 6353951 h 6857995"/>
              <a:gd name="connsiteX139" fmla="*/ 6740214 w 12191992"/>
              <a:gd name="connsiteY139" fmla="*/ 6317280 h 6857995"/>
              <a:gd name="connsiteX140" fmla="*/ 6440065 w 12191992"/>
              <a:gd name="connsiteY140" fmla="*/ 6317280 h 6857995"/>
              <a:gd name="connsiteX141" fmla="*/ 6383134 w 12191992"/>
              <a:gd name="connsiteY141" fmla="*/ 6375128 h 6857995"/>
              <a:gd name="connsiteX142" fmla="*/ 6440982 w 12191992"/>
              <a:gd name="connsiteY142" fmla="*/ 6432059 h 6857995"/>
              <a:gd name="connsiteX143" fmla="*/ 6490854 w 12191992"/>
              <a:gd name="connsiteY143" fmla="*/ 6395389 h 6857995"/>
              <a:gd name="connsiteX144" fmla="*/ 6465368 w 12191992"/>
              <a:gd name="connsiteY144" fmla="*/ 6386771 h 6857995"/>
              <a:gd name="connsiteX145" fmla="*/ 6440982 w 12191992"/>
              <a:gd name="connsiteY145" fmla="*/ 6405106 h 6857995"/>
              <a:gd name="connsiteX146" fmla="*/ 6438460 w 12191992"/>
              <a:gd name="connsiteY146" fmla="*/ 6404978 h 6857995"/>
              <a:gd name="connsiteX147" fmla="*/ 6413479 w 12191992"/>
              <a:gd name="connsiteY147" fmla="*/ 6374486 h 6857995"/>
              <a:gd name="connsiteX148" fmla="*/ 6413359 w 12191992"/>
              <a:gd name="connsiteY148" fmla="*/ 6372158 h 6857995"/>
              <a:gd name="connsiteX149" fmla="*/ 6440615 w 12191992"/>
              <a:gd name="connsiteY149" fmla="*/ 6344416 h 6857995"/>
              <a:gd name="connsiteX150" fmla="*/ 6464268 w 12191992"/>
              <a:gd name="connsiteY150" fmla="*/ 6362752 h 6857995"/>
              <a:gd name="connsiteX151" fmla="*/ 6490120 w 12191992"/>
              <a:gd name="connsiteY151" fmla="*/ 6353950 h 6857995"/>
              <a:gd name="connsiteX152" fmla="*/ 6440065 w 12191992"/>
              <a:gd name="connsiteY152" fmla="*/ 6317280 h 6857995"/>
              <a:gd name="connsiteX153" fmla="*/ 5971229 w 12191992"/>
              <a:gd name="connsiteY153" fmla="*/ 6317280 h 6857995"/>
              <a:gd name="connsiteX154" fmla="*/ 5914299 w 12191992"/>
              <a:gd name="connsiteY154" fmla="*/ 6375129 h 6857995"/>
              <a:gd name="connsiteX155" fmla="*/ 5972146 w 12191992"/>
              <a:gd name="connsiteY155" fmla="*/ 6432060 h 6857995"/>
              <a:gd name="connsiteX156" fmla="*/ 6022019 w 12191992"/>
              <a:gd name="connsiteY156" fmla="*/ 6395389 h 6857995"/>
              <a:gd name="connsiteX157" fmla="*/ 5996715 w 12191992"/>
              <a:gd name="connsiteY157" fmla="*/ 6386771 h 6857995"/>
              <a:gd name="connsiteX158" fmla="*/ 5972146 w 12191992"/>
              <a:gd name="connsiteY158" fmla="*/ 6405107 h 6857995"/>
              <a:gd name="connsiteX159" fmla="*/ 5969421 w 12191992"/>
              <a:gd name="connsiteY159" fmla="*/ 6404960 h 6857995"/>
              <a:gd name="connsiteX160" fmla="*/ 5944827 w 12191992"/>
              <a:gd name="connsiteY160" fmla="*/ 6374487 h 6857995"/>
              <a:gd name="connsiteX161" fmla="*/ 5944688 w 12191992"/>
              <a:gd name="connsiteY161" fmla="*/ 6371773 h 6857995"/>
              <a:gd name="connsiteX162" fmla="*/ 5971962 w 12191992"/>
              <a:gd name="connsiteY162" fmla="*/ 6344417 h 6857995"/>
              <a:gd name="connsiteX163" fmla="*/ 5995616 w 12191992"/>
              <a:gd name="connsiteY163" fmla="*/ 6362752 h 6857995"/>
              <a:gd name="connsiteX164" fmla="*/ 6021468 w 12191992"/>
              <a:gd name="connsiteY164" fmla="*/ 6353951 h 6857995"/>
              <a:gd name="connsiteX165" fmla="*/ 5971229 w 12191992"/>
              <a:gd name="connsiteY165" fmla="*/ 6317280 h 6857995"/>
              <a:gd name="connsiteX166" fmla="*/ 6995810 w 12191992"/>
              <a:gd name="connsiteY166" fmla="*/ 6317279 h 6857995"/>
              <a:gd name="connsiteX167" fmla="*/ 6964640 w 12191992"/>
              <a:gd name="connsiteY167" fmla="*/ 6333598 h 6857995"/>
              <a:gd name="connsiteX168" fmla="*/ 6964640 w 12191992"/>
              <a:gd name="connsiteY168" fmla="*/ 6320397 h 6857995"/>
              <a:gd name="connsiteX169" fmla="*/ 6937137 w 12191992"/>
              <a:gd name="connsiteY169" fmla="*/ 6320397 h 6857995"/>
              <a:gd name="connsiteX170" fmla="*/ 6937137 w 12191992"/>
              <a:gd name="connsiteY170" fmla="*/ 6428575 h 6857995"/>
              <a:gd name="connsiteX171" fmla="*/ 6966473 w 12191992"/>
              <a:gd name="connsiteY171" fmla="*/ 6428575 h 6857995"/>
              <a:gd name="connsiteX172" fmla="*/ 6966473 w 12191992"/>
              <a:gd name="connsiteY172" fmla="*/ 6365318 h 6857995"/>
              <a:gd name="connsiteX173" fmla="*/ 6966405 w 12191992"/>
              <a:gd name="connsiteY173" fmla="*/ 6363411 h 6857995"/>
              <a:gd name="connsiteX174" fmla="*/ 6986459 w 12191992"/>
              <a:gd name="connsiteY174" fmla="*/ 6343866 h 6857995"/>
              <a:gd name="connsiteX175" fmla="*/ 6988793 w 12191992"/>
              <a:gd name="connsiteY175" fmla="*/ 6343994 h 6857995"/>
              <a:gd name="connsiteX176" fmla="*/ 7004794 w 12191992"/>
              <a:gd name="connsiteY176" fmla="*/ 6364402 h 6857995"/>
              <a:gd name="connsiteX177" fmla="*/ 7004794 w 12191992"/>
              <a:gd name="connsiteY177" fmla="*/ 6428575 h 6857995"/>
              <a:gd name="connsiteX178" fmla="*/ 7033947 w 12191992"/>
              <a:gd name="connsiteY178" fmla="*/ 6428575 h 6857995"/>
              <a:gd name="connsiteX179" fmla="*/ 7033947 w 12191992"/>
              <a:gd name="connsiteY179" fmla="*/ 6365318 h 6857995"/>
              <a:gd name="connsiteX180" fmla="*/ 7033880 w 12191992"/>
              <a:gd name="connsiteY180" fmla="*/ 6363595 h 6857995"/>
              <a:gd name="connsiteX181" fmla="*/ 7053750 w 12191992"/>
              <a:gd name="connsiteY181" fmla="*/ 6343866 h 6857995"/>
              <a:gd name="connsiteX182" fmla="*/ 7056084 w 12191992"/>
              <a:gd name="connsiteY182" fmla="*/ 6343994 h 6857995"/>
              <a:gd name="connsiteX183" fmla="*/ 7072085 w 12191992"/>
              <a:gd name="connsiteY183" fmla="*/ 6364402 h 6857995"/>
              <a:gd name="connsiteX184" fmla="*/ 7072085 w 12191992"/>
              <a:gd name="connsiteY184" fmla="*/ 6428575 h 6857995"/>
              <a:gd name="connsiteX185" fmla="*/ 7100872 w 12191992"/>
              <a:gd name="connsiteY185" fmla="*/ 6428575 h 6857995"/>
              <a:gd name="connsiteX186" fmla="*/ 7100872 w 12191992"/>
              <a:gd name="connsiteY186" fmla="*/ 6358718 h 6857995"/>
              <a:gd name="connsiteX187" fmla="*/ 7081442 w 12191992"/>
              <a:gd name="connsiteY187" fmla="*/ 6321424 h 6857995"/>
              <a:gd name="connsiteX188" fmla="*/ 7027530 w 12191992"/>
              <a:gd name="connsiteY188" fmla="*/ 6335615 h 6857995"/>
              <a:gd name="connsiteX189" fmla="*/ 6995810 w 12191992"/>
              <a:gd name="connsiteY189" fmla="*/ 6317279 h 6857995"/>
              <a:gd name="connsiteX190" fmla="*/ 6555577 w 12191992"/>
              <a:gd name="connsiteY190" fmla="*/ 6317097 h 6857995"/>
              <a:gd name="connsiteX191" fmla="*/ 6503780 w 12191992"/>
              <a:gd name="connsiteY191" fmla="*/ 6371260 h 6857995"/>
              <a:gd name="connsiteX192" fmla="*/ 6558144 w 12191992"/>
              <a:gd name="connsiteY192" fmla="*/ 6431876 h 6857995"/>
              <a:gd name="connsiteX193" fmla="*/ 6606733 w 12191992"/>
              <a:gd name="connsiteY193" fmla="*/ 6397589 h 6857995"/>
              <a:gd name="connsiteX194" fmla="*/ 6582714 w 12191992"/>
              <a:gd name="connsiteY194" fmla="*/ 6390622 h 6857995"/>
              <a:gd name="connsiteX195" fmla="*/ 6558328 w 12191992"/>
              <a:gd name="connsiteY195" fmla="*/ 6407124 h 6857995"/>
              <a:gd name="connsiteX196" fmla="*/ 6531375 w 12191992"/>
              <a:gd name="connsiteY196" fmla="*/ 6382554 h 6857995"/>
              <a:gd name="connsiteX197" fmla="*/ 6608200 w 12191992"/>
              <a:gd name="connsiteY197" fmla="*/ 6382554 h 6857995"/>
              <a:gd name="connsiteX198" fmla="*/ 6608200 w 12191992"/>
              <a:gd name="connsiteY198" fmla="*/ 6373570 h 6857995"/>
              <a:gd name="connsiteX199" fmla="*/ 6608536 w 12191992"/>
              <a:gd name="connsiteY199" fmla="*/ 6364072 h 6857995"/>
              <a:gd name="connsiteX200" fmla="*/ 6555577 w 12191992"/>
              <a:gd name="connsiteY200" fmla="*/ 6317097 h 6857995"/>
              <a:gd name="connsiteX201" fmla="*/ 6859211 w 12191992"/>
              <a:gd name="connsiteY201" fmla="*/ 6317096 h 6857995"/>
              <a:gd name="connsiteX202" fmla="*/ 6802034 w 12191992"/>
              <a:gd name="connsiteY202" fmla="*/ 6371900 h 6857995"/>
              <a:gd name="connsiteX203" fmla="*/ 6856831 w 12191992"/>
              <a:gd name="connsiteY203" fmla="*/ 6429290 h 6857995"/>
              <a:gd name="connsiteX204" fmla="*/ 6914217 w 12191992"/>
              <a:gd name="connsiteY204" fmla="*/ 6374486 h 6857995"/>
              <a:gd name="connsiteX205" fmla="*/ 6914268 w 12191992"/>
              <a:gd name="connsiteY205" fmla="*/ 6372047 h 6857995"/>
              <a:gd name="connsiteX206" fmla="*/ 6859211 w 12191992"/>
              <a:gd name="connsiteY206" fmla="*/ 6317096 h 6857995"/>
              <a:gd name="connsiteX207" fmla="*/ 5755820 w 12191992"/>
              <a:gd name="connsiteY207" fmla="*/ 6316987 h 6857995"/>
              <a:gd name="connsiteX208" fmla="*/ 5718018 w 12191992"/>
              <a:gd name="connsiteY208" fmla="*/ 6352484 h 6857995"/>
              <a:gd name="connsiteX209" fmla="*/ 5747905 w 12191992"/>
              <a:gd name="connsiteY209" fmla="*/ 6384755 h 6857995"/>
              <a:gd name="connsiteX210" fmla="*/ 5762023 w 12191992"/>
              <a:gd name="connsiteY210" fmla="*/ 6388055 h 6857995"/>
              <a:gd name="connsiteX211" fmla="*/ 5773575 w 12191992"/>
              <a:gd name="connsiteY211" fmla="*/ 6398689 h 6857995"/>
              <a:gd name="connsiteX212" fmla="*/ 5759455 w 12191992"/>
              <a:gd name="connsiteY212" fmla="*/ 6409507 h 6857995"/>
              <a:gd name="connsiteX213" fmla="*/ 5739837 w 12191992"/>
              <a:gd name="connsiteY213" fmla="*/ 6393005 h 6857995"/>
              <a:gd name="connsiteX214" fmla="*/ 5715085 w 12191992"/>
              <a:gd name="connsiteY214" fmla="*/ 6398506 h 6857995"/>
              <a:gd name="connsiteX215" fmla="*/ 5759640 w 12191992"/>
              <a:gd name="connsiteY215" fmla="*/ 6431876 h 6857995"/>
              <a:gd name="connsiteX216" fmla="*/ 5763628 w 12191992"/>
              <a:gd name="connsiteY216" fmla="*/ 6432188 h 6857995"/>
              <a:gd name="connsiteX217" fmla="*/ 5801078 w 12191992"/>
              <a:gd name="connsiteY217" fmla="*/ 6396306 h 6857995"/>
              <a:gd name="connsiteX218" fmla="*/ 5769356 w 12191992"/>
              <a:gd name="connsiteY218" fmla="*/ 6363119 h 6857995"/>
              <a:gd name="connsiteX219" fmla="*/ 5754138 w 12191992"/>
              <a:gd name="connsiteY219" fmla="*/ 6359818 h 6857995"/>
              <a:gd name="connsiteX220" fmla="*/ 5744421 w 12191992"/>
              <a:gd name="connsiteY220" fmla="*/ 6350101 h 6857995"/>
              <a:gd name="connsiteX221" fmla="*/ 5758173 w 12191992"/>
              <a:gd name="connsiteY221" fmla="*/ 6339283 h 6857995"/>
              <a:gd name="connsiteX222" fmla="*/ 5775590 w 12191992"/>
              <a:gd name="connsiteY222" fmla="*/ 6353768 h 6857995"/>
              <a:gd name="connsiteX223" fmla="*/ 5799793 w 12191992"/>
              <a:gd name="connsiteY223" fmla="*/ 6348267 h 6857995"/>
              <a:gd name="connsiteX224" fmla="*/ 5757806 w 12191992"/>
              <a:gd name="connsiteY224" fmla="*/ 6317097 h 6857995"/>
              <a:gd name="connsiteX225" fmla="*/ 5755820 w 12191992"/>
              <a:gd name="connsiteY225" fmla="*/ 6316987 h 6857995"/>
              <a:gd name="connsiteX226" fmla="*/ 5855881 w 12191992"/>
              <a:gd name="connsiteY226" fmla="*/ 6316932 h 6857995"/>
              <a:gd name="connsiteX227" fmla="*/ 5818130 w 12191992"/>
              <a:gd name="connsiteY227" fmla="*/ 6352484 h 6857995"/>
              <a:gd name="connsiteX228" fmla="*/ 5848199 w 12191992"/>
              <a:gd name="connsiteY228" fmla="*/ 6384755 h 6857995"/>
              <a:gd name="connsiteX229" fmla="*/ 5862318 w 12191992"/>
              <a:gd name="connsiteY229" fmla="*/ 6388055 h 6857995"/>
              <a:gd name="connsiteX230" fmla="*/ 5873686 w 12191992"/>
              <a:gd name="connsiteY230" fmla="*/ 6398689 h 6857995"/>
              <a:gd name="connsiteX231" fmla="*/ 5859568 w 12191992"/>
              <a:gd name="connsiteY231" fmla="*/ 6409507 h 6857995"/>
              <a:gd name="connsiteX232" fmla="*/ 5840131 w 12191992"/>
              <a:gd name="connsiteY232" fmla="*/ 6393005 h 6857995"/>
              <a:gd name="connsiteX233" fmla="*/ 5815012 w 12191992"/>
              <a:gd name="connsiteY233" fmla="*/ 6398506 h 6857995"/>
              <a:gd name="connsiteX234" fmla="*/ 5859568 w 12191992"/>
              <a:gd name="connsiteY234" fmla="*/ 6431876 h 6857995"/>
              <a:gd name="connsiteX235" fmla="*/ 5863556 w 12191992"/>
              <a:gd name="connsiteY235" fmla="*/ 6432188 h 6857995"/>
              <a:gd name="connsiteX236" fmla="*/ 5901006 w 12191992"/>
              <a:gd name="connsiteY236" fmla="*/ 6396306 h 6857995"/>
              <a:gd name="connsiteX237" fmla="*/ 5869284 w 12191992"/>
              <a:gd name="connsiteY237" fmla="*/ 6363119 h 6857995"/>
              <a:gd name="connsiteX238" fmla="*/ 5854066 w 12191992"/>
              <a:gd name="connsiteY238" fmla="*/ 6359818 h 6857995"/>
              <a:gd name="connsiteX239" fmla="*/ 5844349 w 12191992"/>
              <a:gd name="connsiteY239" fmla="*/ 6350101 h 6857995"/>
              <a:gd name="connsiteX240" fmla="*/ 5857917 w 12191992"/>
              <a:gd name="connsiteY240" fmla="*/ 6339283 h 6857995"/>
              <a:gd name="connsiteX241" fmla="*/ 5858325 w 12191992"/>
              <a:gd name="connsiteY241" fmla="*/ 6339228 h 6857995"/>
              <a:gd name="connsiteX242" fmla="*/ 5876253 w 12191992"/>
              <a:gd name="connsiteY242" fmla="*/ 6353768 h 6857995"/>
              <a:gd name="connsiteX243" fmla="*/ 5900456 w 12191992"/>
              <a:gd name="connsiteY243" fmla="*/ 6348267 h 6857995"/>
              <a:gd name="connsiteX244" fmla="*/ 5858468 w 12191992"/>
              <a:gd name="connsiteY244" fmla="*/ 6317097 h 6857995"/>
              <a:gd name="connsiteX245" fmla="*/ 5855881 w 12191992"/>
              <a:gd name="connsiteY245" fmla="*/ 6316932 h 6857995"/>
              <a:gd name="connsiteX246" fmla="*/ 6604003 w 12191992"/>
              <a:gd name="connsiteY246" fmla="*/ 5786466 h 6857995"/>
              <a:gd name="connsiteX247" fmla="*/ 6604003 w 12191992"/>
              <a:gd name="connsiteY247" fmla="*/ 5795037 h 6857995"/>
              <a:gd name="connsiteX248" fmla="*/ 6604332 w 12191992"/>
              <a:gd name="connsiteY248" fmla="*/ 5795037 h 6857995"/>
              <a:gd name="connsiteX249" fmla="*/ 6604554 w 12191992"/>
              <a:gd name="connsiteY249" fmla="*/ 5804895 h 6857995"/>
              <a:gd name="connsiteX250" fmla="*/ 6561146 w 12191992"/>
              <a:gd name="connsiteY250" fmla="*/ 5840200 h 6857995"/>
              <a:gd name="connsiteX251" fmla="*/ 6559051 w 12191992"/>
              <a:gd name="connsiteY251" fmla="*/ 5840332 h 6857995"/>
              <a:gd name="connsiteX252" fmla="*/ 6536093 w 12191992"/>
              <a:gd name="connsiteY252" fmla="*/ 5817785 h 6857995"/>
              <a:gd name="connsiteX253" fmla="*/ 6560159 w 12191992"/>
              <a:gd name="connsiteY253" fmla="*/ 5793059 h 6857995"/>
              <a:gd name="connsiteX254" fmla="*/ 6352141 w 12191992"/>
              <a:gd name="connsiteY254" fmla="*/ 5721852 h 6857995"/>
              <a:gd name="connsiteX255" fmla="*/ 6353459 w 12191992"/>
              <a:gd name="connsiteY255" fmla="*/ 5721852 h 6857995"/>
              <a:gd name="connsiteX256" fmla="*/ 6356753 w 12191992"/>
              <a:gd name="connsiteY256" fmla="*/ 5722084 h 6857995"/>
              <a:gd name="connsiteX257" fmla="*/ 6400601 w 12191992"/>
              <a:gd name="connsiteY257" fmla="*/ 5776577 h 6857995"/>
              <a:gd name="connsiteX258" fmla="*/ 6400960 w 12191992"/>
              <a:gd name="connsiteY258" fmla="*/ 5782214 h 6857995"/>
              <a:gd name="connsiteX259" fmla="*/ 6352141 w 12191992"/>
              <a:gd name="connsiteY259" fmla="*/ 5831631 h 6857995"/>
              <a:gd name="connsiteX260" fmla="*/ 6347891 w 12191992"/>
              <a:gd name="connsiteY260" fmla="*/ 5831365 h 6857995"/>
              <a:gd name="connsiteX261" fmla="*/ 6303680 w 12191992"/>
              <a:gd name="connsiteY261" fmla="*/ 5776577 h 6857995"/>
              <a:gd name="connsiteX262" fmla="*/ 6303403 w 12191992"/>
              <a:gd name="connsiteY262" fmla="*/ 5771994 h 6857995"/>
              <a:gd name="connsiteX263" fmla="*/ 6352141 w 12191992"/>
              <a:gd name="connsiteY263" fmla="*/ 5721852 h 6857995"/>
              <a:gd name="connsiteX264" fmla="*/ 5480186 w 12191992"/>
              <a:gd name="connsiteY264" fmla="*/ 5721192 h 6857995"/>
              <a:gd name="connsiteX265" fmla="*/ 5485777 w 12191992"/>
              <a:gd name="connsiteY265" fmla="*/ 5721523 h 6857995"/>
              <a:gd name="connsiteX266" fmla="*/ 5529636 w 12191992"/>
              <a:gd name="connsiteY266" fmla="*/ 5776577 h 6857995"/>
              <a:gd name="connsiteX267" fmla="*/ 5528316 w 12191992"/>
              <a:gd name="connsiteY267" fmla="*/ 5776577 h 6857995"/>
              <a:gd name="connsiteX268" fmla="*/ 5528571 w 12191992"/>
              <a:gd name="connsiteY268" fmla="*/ 5780169 h 6857995"/>
              <a:gd name="connsiteX269" fmla="*/ 5480186 w 12191992"/>
              <a:gd name="connsiteY269" fmla="*/ 5831960 h 6857995"/>
              <a:gd name="connsiteX270" fmla="*/ 5475308 w 12191992"/>
              <a:gd name="connsiteY270" fmla="*/ 5831696 h 6857995"/>
              <a:gd name="connsiteX271" fmla="*/ 5430736 w 12191992"/>
              <a:gd name="connsiteY271" fmla="*/ 5776577 h 6857995"/>
              <a:gd name="connsiteX272" fmla="*/ 5430407 w 12191992"/>
              <a:gd name="connsiteY272" fmla="*/ 5770972 h 6857995"/>
              <a:gd name="connsiteX273" fmla="*/ 5480186 w 12191992"/>
              <a:gd name="connsiteY273" fmla="*/ 5721192 h 6857995"/>
              <a:gd name="connsiteX274" fmla="*/ 7010877 w 12191992"/>
              <a:gd name="connsiteY274" fmla="*/ 5715194 h 6857995"/>
              <a:gd name="connsiteX275" fmla="*/ 7050036 w 12191992"/>
              <a:gd name="connsiteY275" fmla="*/ 5754489 h 6857995"/>
              <a:gd name="connsiteX276" fmla="*/ 6961686 w 12191992"/>
              <a:gd name="connsiteY276" fmla="*/ 5754159 h 6857995"/>
              <a:gd name="connsiteX277" fmla="*/ 7005202 w 12191992"/>
              <a:gd name="connsiteY277" fmla="*/ 5715589 h 6857995"/>
              <a:gd name="connsiteX278" fmla="*/ 7010877 w 12191992"/>
              <a:gd name="connsiteY278" fmla="*/ 5715194 h 6857995"/>
              <a:gd name="connsiteX279" fmla="*/ 5344037 w 12191992"/>
              <a:gd name="connsiteY279" fmla="*/ 5679325 h 6857995"/>
              <a:gd name="connsiteX280" fmla="*/ 5288653 w 12191992"/>
              <a:gd name="connsiteY280" fmla="*/ 5709655 h 6857995"/>
              <a:gd name="connsiteX281" fmla="*/ 5288653 w 12191992"/>
              <a:gd name="connsiteY281" fmla="*/ 5680974 h 6857995"/>
              <a:gd name="connsiteX282" fmla="*/ 5237556 w 12191992"/>
              <a:gd name="connsiteY282" fmla="*/ 5680974 h 6857995"/>
              <a:gd name="connsiteX283" fmla="*/ 5237556 w 12191992"/>
              <a:gd name="connsiteY283" fmla="*/ 5875475 h 6857995"/>
              <a:gd name="connsiteX284" fmla="*/ 5290300 w 12191992"/>
              <a:gd name="connsiteY284" fmla="*/ 5875475 h 6857995"/>
              <a:gd name="connsiteX285" fmla="*/ 5290300 w 12191992"/>
              <a:gd name="connsiteY285" fmla="*/ 5786465 h 6857995"/>
              <a:gd name="connsiteX286" fmla="*/ 5340410 w 12191992"/>
              <a:gd name="connsiteY286" fmla="*/ 5731412 h 6857995"/>
              <a:gd name="connsiteX287" fmla="*/ 5356234 w 12191992"/>
              <a:gd name="connsiteY287" fmla="*/ 5731412 h 6857995"/>
              <a:gd name="connsiteX288" fmla="*/ 5356234 w 12191992"/>
              <a:gd name="connsiteY288" fmla="*/ 5679325 h 6857995"/>
              <a:gd name="connsiteX289" fmla="*/ 6363679 w 12191992"/>
              <a:gd name="connsiteY289" fmla="*/ 5675040 h 6857995"/>
              <a:gd name="connsiteX290" fmla="*/ 6304009 w 12191992"/>
              <a:gd name="connsiteY290" fmla="*/ 5703061 h 6857995"/>
              <a:gd name="connsiteX291" fmla="*/ 6304009 w 12191992"/>
              <a:gd name="connsiteY291" fmla="*/ 5679326 h 6857995"/>
              <a:gd name="connsiteX292" fmla="*/ 6253242 w 12191992"/>
              <a:gd name="connsiteY292" fmla="*/ 5679326 h 6857995"/>
              <a:gd name="connsiteX293" fmla="*/ 6253242 w 12191992"/>
              <a:gd name="connsiteY293" fmla="*/ 5948990 h 6857995"/>
              <a:gd name="connsiteX294" fmla="*/ 6305658 w 12191992"/>
              <a:gd name="connsiteY294" fmla="*/ 5948990 h 6857995"/>
              <a:gd name="connsiteX295" fmla="*/ 6305658 w 12191992"/>
              <a:gd name="connsiteY295" fmla="*/ 5854706 h 6857995"/>
              <a:gd name="connsiteX296" fmla="*/ 6362030 w 12191992"/>
              <a:gd name="connsiteY296" fmla="*/ 5878443 h 6857995"/>
              <a:gd name="connsiteX297" fmla="*/ 6369033 w 12191992"/>
              <a:gd name="connsiteY297" fmla="*/ 5878047 h 6857995"/>
              <a:gd name="connsiteX298" fmla="*/ 6453676 w 12191992"/>
              <a:gd name="connsiteY298" fmla="*/ 5776246 h 6857995"/>
              <a:gd name="connsiteX299" fmla="*/ 6363679 w 12191992"/>
              <a:gd name="connsiteY299" fmla="*/ 5675040 h 6857995"/>
              <a:gd name="connsiteX300" fmla="*/ 7003761 w 12191992"/>
              <a:gd name="connsiteY300" fmla="*/ 5674051 h 6857995"/>
              <a:gd name="connsiteX301" fmla="*/ 6908610 w 12191992"/>
              <a:gd name="connsiteY301" fmla="*/ 5776577 h 6857995"/>
              <a:gd name="connsiteX302" fmla="*/ 6908501 w 12191992"/>
              <a:gd name="connsiteY302" fmla="*/ 5783302 h 6857995"/>
              <a:gd name="connsiteX303" fmla="*/ 7009157 w 12191992"/>
              <a:gd name="connsiteY303" fmla="*/ 5880420 h 6857995"/>
              <a:gd name="connsiteX304" fmla="*/ 7098826 w 12191992"/>
              <a:gd name="connsiteY304" fmla="*/ 5818115 h 6857995"/>
              <a:gd name="connsiteX305" fmla="*/ 7053661 w 12191992"/>
              <a:gd name="connsiteY305" fmla="*/ 5805587 h 6857995"/>
              <a:gd name="connsiteX306" fmla="*/ 7009487 w 12191992"/>
              <a:gd name="connsiteY306" fmla="*/ 5835257 h 6857995"/>
              <a:gd name="connsiteX307" fmla="*/ 6960368 w 12191992"/>
              <a:gd name="connsiteY307" fmla="*/ 5791081 h 6857995"/>
              <a:gd name="connsiteX308" fmla="*/ 7100473 w 12191992"/>
              <a:gd name="connsiteY308" fmla="*/ 5791081 h 6857995"/>
              <a:gd name="connsiteX309" fmla="*/ 7100473 w 12191992"/>
              <a:gd name="connsiteY309" fmla="*/ 5774928 h 6857995"/>
              <a:gd name="connsiteX310" fmla="*/ 7100847 w 12191992"/>
              <a:gd name="connsiteY310" fmla="*/ 5759006 h 6857995"/>
              <a:gd name="connsiteX311" fmla="*/ 7004213 w 12191992"/>
              <a:gd name="connsiteY311" fmla="*/ 5674051 h 6857995"/>
              <a:gd name="connsiteX312" fmla="*/ 7003761 w 12191992"/>
              <a:gd name="connsiteY312" fmla="*/ 5674051 h 6857995"/>
              <a:gd name="connsiteX313" fmla="*/ 6793886 w 12191992"/>
              <a:gd name="connsiteY313" fmla="*/ 5673722 h 6857995"/>
              <a:gd name="connsiteX314" fmla="*/ 6787508 w 12191992"/>
              <a:gd name="connsiteY314" fmla="*/ 5673789 h 6857995"/>
              <a:gd name="connsiteX315" fmla="*/ 6693010 w 12191992"/>
              <a:gd name="connsiteY315" fmla="*/ 5776906 h 6857995"/>
              <a:gd name="connsiteX316" fmla="*/ 6692998 w 12191992"/>
              <a:gd name="connsiteY316" fmla="*/ 5780896 h 6857995"/>
              <a:gd name="connsiteX317" fmla="*/ 6795535 w 12191992"/>
              <a:gd name="connsiteY317" fmla="*/ 5880091 h 6857995"/>
              <a:gd name="connsiteX318" fmla="*/ 6886523 w 12191992"/>
              <a:gd name="connsiteY318" fmla="*/ 5814158 h 6857995"/>
              <a:gd name="connsiteX319" fmla="*/ 6840040 w 12191992"/>
              <a:gd name="connsiteY319" fmla="*/ 5798665 h 6857995"/>
              <a:gd name="connsiteX320" fmla="*/ 6795535 w 12191992"/>
              <a:gd name="connsiteY320" fmla="*/ 5831631 h 6857995"/>
              <a:gd name="connsiteX321" fmla="*/ 6790677 w 12191992"/>
              <a:gd name="connsiteY321" fmla="*/ 5831400 h 6857995"/>
              <a:gd name="connsiteX322" fmla="*/ 6745756 w 12191992"/>
              <a:gd name="connsiteY322" fmla="*/ 5776577 h 6857995"/>
              <a:gd name="connsiteX323" fmla="*/ 6745542 w 12191992"/>
              <a:gd name="connsiteY323" fmla="*/ 5772061 h 6857995"/>
              <a:gd name="connsiteX324" fmla="*/ 6794876 w 12191992"/>
              <a:gd name="connsiteY324" fmla="*/ 5722512 h 6857995"/>
              <a:gd name="connsiteX325" fmla="*/ 6838062 w 12191992"/>
              <a:gd name="connsiteY325" fmla="*/ 5755478 h 6857995"/>
              <a:gd name="connsiteX326" fmla="*/ 6885203 w 12191992"/>
              <a:gd name="connsiteY326" fmla="*/ 5739654 h 6857995"/>
              <a:gd name="connsiteX327" fmla="*/ 6793886 w 12191992"/>
              <a:gd name="connsiteY327" fmla="*/ 5673722 h 6857995"/>
              <a:gd name="connsiteX328" fmla="*/ 5729740 w 12191992"/>
              <a:gd name="connsiteY328" fmla="*/ 5673721 h 6857995"/>
              <a:gd name="connsiteX329" fmla="*/ 5672709 w 12191992"/>
              <a:gd name="connsiteY329" fmla="*/ 5703061 h 6857995"/>
              <a:gd name="connsiteX330" fmla="*/ 5672709 w 12191992"/>
              <a:gd name="connsiteY330" fmla="*/ 5679326 h 6857995"/>
              <a:gd name="connsiteX331" fmla="*/ 5622600 w 12191992"/>
              <a:gd name="connsiteY331" fmla="*/ 5679326 h 6857995"/>
              <a:gd name="connsiteX332" fmla="*/ 5622600 w 12191992"/>
              <a:gd name="connsiteY332" fmla="*/ 5873827 h 6857995"/>
              <a:gd name="connsiteX333" fmla="*/ 5677653 w 12191992"/>
              <a:gd name="connsiteY333" fmla="*/ 5874816 h 6857995"/>
              <a:gd name="connsiteX334" fmla="*/ 5677653 w 12191992"/>
              <a:gd name="connsiteY334" fmla="*/ 5761082 h 6857995"/>
              <a:gd name="connsiteX335" fmla="*/ 5677565 w 12191992"/>
              <a:gd name="connsiteY335" fmla="*/ 5757686 h 6857995"/>
              <a:gd name="connsiteX336" fmla="*/ 5714246 w 12191992"/>
              <a:gd name="connsiteY336" fmla="*/ 5722512 h 6857995"/>
              <a:gd name="connsiteX337" fmla="*/ 5718443 w 12191992"/>
              <a:gd name="connsiteY337" fmla="*/ 5722741 h 6857995"/>
              <a:gd name="connsiteX338" fmla="*/ 5747212 w 12191992"/>
              <a:gd name="connsiteY338" fmla="*/ 5759433 h 6857995"/>
              <a:gd name="connsiteX339" fmla="*/ 5747212 w 12191992"/>
              <a:gd name="connsiteY339" fmla="*/ 5874816 h 6857995"/>
              <a:gd name="connsiteX340" fmla="*/ 5799299 w 12191992"/>
              <a:gd name="connsiteY340" fmla="*/ 5874816 h 6857995"/>
              <a:gd name="connsiteX341" fmla="*/ 5799299 w 12191992"/>
              <a:gd name="connsiteY341" fmla="*/ 5761082 h 6857995"/>
              <a:gd name="connsiteX342" fmla="*/ 5799202 w 12191992"/>
              <a:gd name="connsiteY342" fmla="*/ 5758016 h 6857995"/>
              <a:gd name="connsiteX343" fmla="*/ 5835562 w 12191992"/>
              <a:gd name="connsiteY343" fmla="*/ 5722512 h 6857995"/>
              <a:gd name="connsiteX344" fmla="*/ 5839757 w 12191992"/>
              <a:gd name="connsiteY344" fmla="*/ 5722741 h 6857995"/>
              <a:gd name="connsiteX345" fmla="*/ 5868529 w 12191992"/>
              <a:gd name="connsiteY345" fmla="*/ 5759433 h 6857995"/>
              <a:gd name="connsiteX346" fmla="*/ 5868529 w 12191992"/>
              <a:gd name="connsiteY346" fmla="*/ 5874816 h 6857995"/>
              <a:gd name="connsiteX347" fmla="*/ 5919625 w 12191992"/>
              <a:gd name="connsiteY347" fmla="*/ 5874816 h 6857995"/>
              <a:gd name="connsiteX348" fmla="*/ 5919625 w 12191992"/>
              <a:gd name="connsiteY348" fmla="*/ 5748555 h 6857995"/>
              <a:gd name="connsiteX349" fmla="*/ 5920047 w 12191992"/>
              <a:gd name="connsiteY349" fmla="*/ 5734181 h 6857995"/>
              <a:gd name="connsiteX350" fmla="*/ 5849078 w 12191992"/>
              <a:gd name="connsiteY350" fmla="*/ 5673721 h 6857995"/>
              <a:gd name="connsiteX351" fmla="*/ 5787431 w 12191992"/>
              <a:gd name="connsiteY351" fmla="*/ 5706687 h 6857995"/>
              <a:gd name="connsiteX352" fmla="*/ 5729740 w 12191992"/>
              <a:gd name="connsiteY352" fmla="*/ 5673721 h 6857995"/>
              <a:gd name="connsiteX353" fmla="*/ 6571366 w 12191992"/>
              <a:gd name="connsiteY353" fmla="*/ 5673392 h 6857995"/>
              <a:gd name="connsiteX354" fmla="*/ 6487303 w 12191992"/>
              <a:gd name="connsiteY354" fmla="*/ 5738665 h 6857995"/>
              <a:gd name="connsiteX355" fmla="*/ 6534115 w 12191992"/>
              <a:gd name="connsiteY355" fmla="*/ 5748554 h 6857995"/>
              <a:gd name="connsiteX356" fmla="*/ 6534352 w 12191992"/>
              <a:gd name="connsiteY356" fmla="*/ 5744367 h 6857995"/>
              <a:gd name="connsiteX357" fmla="*/ 6571037 w 12191992"/>
              <a:gd name="connsiteY357" fmla="*/ 5715588 h 6857995"/>
              <a:gd name="connsiteX358" fmla="*/ 6604003 w 12191992"/>
              <a:gd name="connsiteY358" fmla="*/ 5740972 h 6857995"/>
              <a:gd name="connsiteX359" fmla="*/ 6589168 w 12191992"/>
              <a:gd name="connsiteY359" fmla="*/ 5754818 h 6857995"/>
              <a:gd name="connsiteX360" fmla="*/ 6541367 w 12191992"/>
              <a:gd name="connsiteY360" fmla="*/ 5762071 h 6857995"/>
              <a:gd name="connsiteX361" fmla="*/ 6484995 w 12191992"/>
              <a:gd name="connsiteY361" fmla="*/ 5820751 h 6857995"/>
              <a:gd name="connsiteX362" fmla="*/ 6485083 w 12191992"/>
              <a:gd name="connsiteY362" fmla="*/ 5822301 h 6857995"/>
              <a:gd name="connsiteX363" fmla="*/ 6550928 w 12191992"/>
              <a:gd name="connsiteY363" fmla="*/ 5879430 h 6857995"/>
              <a:gd name="connsiteX364" fmla="*/ 6608289 w 12191992"/>
              <a:gd name="connsiteY364" fmla="*/ 5850420 h 6857995"/>
              <a:gd name="connsiteX365" fmla="*/ 6610267 w 12191992"/>
              <a:gd name="connsiteY365" fmla="*/ 5873826 h 6857995"/>
              <a:gd name="connsiteX366" fmla="*/ 6658397 w 12191992"/>
              <a:gd name="connsiteY366" fmla="*/ 5873826 h 6857995"/>
              <a:gd name="connsiteX367" fmla="*/ 6656090 w 12191992"/>
              <a:gd name="connsiteY367" fmla="*/ 5842838 h 6857995"/>
              <a:gd name="connsiteX368" fmla="*/ 6656090 w 12191992"/>
              <a:gd name="connsiteY368" fmla="*/ 5747236 h 6857995"/>
              <a:gd name="connsiteX369" fmla="*/ 6571366 w 12191992"/>
              <a:gd name="connsiteY369" fmla="*/ 5673392 h 6857995"/>
              <a:gd name="connsiteX370" fmla="*/ 5480186 w 12191992"/>
              <a:gd name="connsiteY370" fmla="*/ 5673391 h 6857995"/>
              <a:gd name="connsiteX371" fmla="*/ 5472801 w 12191992"/>
              <a:gd name="connsiteY371" fmla="*/ 5673425 h 6857995"/>
              <a:gd name="connsiteX372" fmla="*/ 5378322 w 12191992"/>
              <a:gd name="connsiteY372" fmla="*/ 5776577 h 6857995"/>
              <a:gd name="connsiteX373" fmla="*/ 5378288 w 12191992"/>
              <a:gd name="connsiteY373" fmla="*/ 5783960 h 6857995"/>
              <a:gd name="connsiteX374" fmla="*/ 5480186 w 12191992"/>
              <a:gd name="connsiteY374" fmla="*/ 5879760 h 6857995"/>
              <a:gd name="connsiteX375" fmla="*/ 5487924 w 12191992"/>
              <a:gd name="connsiteY375" fmla="*/ 5879728 h 6857995"/>
              <a:gd name="connsiteX376" fmla="*/ 5582381 w 12191992"/>
              <a:gd name="connsiteY376" fmla="*/ 5776577 h 6857995"/>
              <a:gd name="connsiteX377" fmla="*/ 5582418 w 12191992"/>
              <a:gd name="connsiteY377" fmla="*/ 5768829 h 6857995"/>
              <a:gd name="connsiteX378" fmla="*/ 5480186 w 12191992"/>
              <a:gd name="connsiteY378" fmla="*/ 5673391 h 6857995"/>
              <a:gd name="connsiteX379" fmla="*/ 6127277 w 12191992"/>
              <a:gd name="connsiteY379" fmla="*/ 5673095 h 6857995"/>
              <a:gd name="connsiteX380" fmla="*/ 6059400 w 12191992"/>
              <a:gd name="connsiteY380" fmla="*/ 5737016 h 6857995"/>
              <a:gd name="connsiteX381" fmla="*/ 6113794 w 12191992"/>
              <a:gd name="connsiteY381" fmla="*/ 5795037 h 6857995"/>
              <a:gd name="connsiteX382" fmla="*/ 6139507 w 12191992"/>
              <a:gd name="connsiteY382" fmla="*/ 5800970 h 6857995"/>
              <a:gd name="connsiteX383" fmla="*/ 6160606 w 12191992"/>
              <a:gd name="connsiteY383" fmla="*/ 5820091 h 6857995"/>
              <a:gd name="connsiteX384" fmla="*/ 6134892 w 12191992"/>
              <a:gd name="connsiteY384" fmla="*/ 5839541 h 6857995"/>
              <a:gd name="connsiteX385" fmla="*/ 6099288 w 12191992"/>
              <a:gd name="connsiteY385" fmla="*/ 5809872 h 6857995"/>
              <a:gd name="connsiteX386" fmla="*/ 6054125 w 12191992"/>
              <a:gd name="connsiteY386" fmla="*/ 5820420 h 6857995"/>
              <a:gd name="connsiteX387" fmla="*/ 6135222 w 12191992"/>
              <a:gd name="connsiteY387" fmla="*/ 5880419 h 6857995"/>
              <a:gd name="connsiteX388" fmla="*/ 6143038 w 12191992"/>
              <a:gd name="connsiteY388" fmla="*/ 5880979 h 6857995"/>
              <a:gd name="connsiteX389" fmla="*/ 6209725 w 12191992"/>
              <a:gd name="connsiteY389" fmla="*/ 5815805 h 6857995"/>
              <a:gd name="connsiteX390" fmla="*/ 6152035 w 12191992"/>
              <a:gd name="connsiteY390" fmla="*/ 5756137 h 6857995"/>
              <a:gd name="connsiteX391" fmla="*/ 6124343 w 12191992"/>
              <a:gd name="connsiteY391" fmla="*/ 5750203 h 6857995"/>
              <a:gd name="connsiteX392" fmla="*/ 6106541 w 12191992"/>
              <a:gd name="connsiteY392" fmla="*/ 5732731 h 6857995"/>
              <a:gd name="connsiteX393" fmla="*/ 6131596 w 12191992"/>
              <a:gd name="connsiteY393" fmla="*/ 5713281 h 6857995"/>
              <a:gd name="connsiteX394" fmla="*/ 6131671 w 12191992"/>
              <a:gd name="connsiteY394" fmla="*/ 5713281 h 6857995"/>
              <a:gd name="connsiteX395" fmla="*/ 6164562 w 12191992"/>
              <a:gd name="connsiteY395" fmla="*/ 5739324 h 6857995"/>
              <a:gd name="connsiteX396" fmla="*/ 6208407 w 12191992"/>
              <a:gd name="connsiteY396" fmla="*/ 5729434 h 6857995"/>
              <a:gd name="connsiteX397" fmla="*/ 6131925 w 12191992"/>
              <a:gd name="connsiteY397" fmla="*/ 5673391 h 6857995"/>
              <a:gd name="connsiteX398" fmla="*/ 6127277 w 12191992"/>
              <a:gd name="connsiteY398" fmla="*/ 5673095 h 6857995"/>
              <a:gd name="connsiteX399" fmla="*/ 5177559 w 12191992"/>
              <a:gd name="connsiteY399" fmla="*/ 5584712 h 6857995"/>
              <a:gd name="connsiteX400" fmla="*/ 5165460 w 12191992"/>
              <a:gd name="connsiteY400" fmla="*/ 5584844 h 6857995"/>
              <a:gd name="connsiteX401" fmla="*/ 5106680 w 12191992"/>
              <a:gd name="connsiteY401" fmla="*/ 5657238 h 6857995"/>
              <a:gd name="connsiteX402" fmla="*/ 5106680 w 12191992"/>
              <a:gd name="connsiteY402" fmla="*/ 5679325 h 6857995"/>
              <a:gd name="connsiteX403" fmla="*/ 5073713 w 12191992"/>
              <a:gd name="connsiteY403" fmla="*/ 5679325 h 6857995"/>
              <a:gd name="connsiteX404" fmla="*/ 5073713 w 12191992"/>
              <a:gd name="connsiteY404" fmla="*/ 5724490 h 6857995"/>
              <a:gd name="connsiteX405" fmla="*/ 5106680 w 12191992"/>
              <a:gd name="connsiteY405" fmla="*/ 5724490 h 6857995"/>
              <a:gd name="connsiteX406" fmla="*/ 5106680 w 12191992"/>
              <a:gd name="connsiteY406" fmla="*/ 5873826 h 6857995"/>
              <a:gd name="connsiteX407" fmla="*/ 5159756 w 12191992"/>
              <a:gd name="connsiteY407" fmla="*/ 5873826 h 6857995"/>
              <a:gd name="connsiteX408" fmla="*/ 5159756 w 12191992"/>
              <a:gd name="connsiteY408" fmla="*/ 5724490 h 6857995"/>
              <a:gd name="connsiteX409" fmla="*/ 5203602 w 12191992"/>
              <a:gd name="connsiteY409" fmla="*/ 5724490 h 6857995"/>
              <a:gd name="connsiteX410" fmla="*/ 5203602 w 12191992"/>
              <a:gd name="connsiteY410" fmla="*/ 5679325 h 6857995"/>
              <a:gd name="connsiteX411" fmla="*/ 5159756 w 12191992"/>
              <a:gd name="connsiteY411" fmla="*/ 5679325 h 6857995"/>
              <a:gd name="connsiteX412" fmla="*/ 5159756 w 12191992"/>
              <a:gd name="connsiteY412" fmla="*/ 5657897 h 6857995"/>
              <a:gd name="connsiteX413" fmla="*/ 5159822 w 12191992"/>
              <a:gd name="connsiteY413" fmla="*/ 5653051 h 6857995"/>
              <a:gd name="connsiteX414" fmla="*/ 5187116 w 12191992"/>
              <a:gd name="connsiteY414" fmla="*/ 5631195 h 6857995"/>
              <a:gd name="connsiteX415" fmla="*/ 5203602 w 12191992"/>
              <a:gd name="connsiteY415" fmla="*/ 5633173 h 6857995"/>
              <a:gd name="connsiteX416" fmla="*/ 5203602 w 12191992"/>
              <a:gd name="connsiteY416" fmla="*/ 5588669 h 6857995"/>
              <a:gd name="connsiteX417" fmla="*/ 5177559 w 12191992"/>
              <a:gd name="connsiteY417" fmla="*/ 5584712 h 6857995"/>
              <a:gd name="connsiteX418" fmla="*/ 5265907 w 12191992"/>
              <a:gd name="connsiteY418" fmla="*/ 5311423 h 6857995"/>
              <a:gd name="connsiteX419" fmla="*/ 5265907 w 12191992"/>
              <a:gd name="connsiteY419" fmla="*/ 5319994 h 6857995"/>
              <a:gd name="connsiteX420" fmla="*/ 5266171 w 12191992"/>
              <a:gd name="connsiteY420" fmla="*/ 5329488 h 6857995"/>
              <a:gd name="connsiteX421" fmla="*/ 5223051 w 12191992"/>
              <a:gd name="connsiteY421" fmla="*/ 5365157 h 6857995"/>
              <a:gd name="connsiteX422" fmla="*/ 5220941 w 12191992"/>
              <a:gd name="connsiteY422" fmla="*/ 5365289 h 6857995"/>
              <a:gd name="connsiteX423" fmla="*/ 5197995 w 12191992"/>
              <a:gd name="connsiteY423" fmla="*/ 5342740 h 6857995"/>
              <a:gd name="connsiteX424" fmla="*/ 5222061 w 12191992"/>
              <a:gd name="connsiteY424" fmla="*/ 5318016 h 6857995"/>
              <a:gd name="connsiteX425" fmla="*/ 6100608 w 12191992"/>
              <a:gd name="connsiteY425" fmla="*/ 5246479 h 6857995"/>
              <a:gd name="connsiteX426" fmla="*/ 6101266 w 12191992"/>
              <a:gd name="connsiteY426" fmla="*/ 5246479 h 6857995"/>
              <a:gd name="connsiteX427" fmla="*/ 6106950 w 12191992"/>
              <a:gd name="connsiteY427" fmla="*/ 5246875 h 6857995"/>
              <a:gd name="connsiteX428" fmla="*/ 6149067 w 12191992"/>
              <a:gd name="connsiteY428" fmla="*/ 5301533 h 6857995"/>
              <a:gd name="connsiteX429" fmla="*/ 6149467 w 12191992"/>
              <a:gd name="connsiteY429" fmla="*/ 5307533 h 6857995"/>
              <a:gd name="connsiteX430" fmla="*/ 6100608 w 12191992"/>
              <a:gd name="connsiteY430" fmla="*/ 5356916 h 6857995"/>
              <a:gd name="connsiteX431" fmla="*/ 6095996 w 12191992"/>
              <a:gd name="connsiteY431" fmla="*/ 5356619 h 6857995"/>
              <a:gd name="connsiteX432" fmla="*/ 6052147 w 12191992"/>
              <a:gd name="connsiteY432" fmla="*/ 5301533 h 6857995"/>
              <a:gd name="connsiteX433" fmla="*/ 6051787 w 12191992"/>
              <a:gd name="connsiteY433" fmla="*/ 5295896 h 6857995"/>
              <a:gd name="connsiteX434" fmla="*/ 6100608 w 12191992"/>
              <a:gd name="connsiteY434" fmla="*/ 5246479 h 6857995"/>
              <a:gd name="connsiteX435" fmla="*/ 6329308 w 12191992"/>
              <a:gd name="connsiteY435" fmla="*/ 5241303 h 6857995"/>
              <a:gd name="connsiteX436" fmla="*/ 6369283 w 12191992"/>
              <a:gd name="connsiteY436" fmla="*/ 5279775 h 6857995"/>
              <a:gd name="connsiteX437" fmla="*/ 6282252 w 12191992"/>
              <a:gd name="connsiteY437" fmla="*/ 5279775 h 6857995"/>
              <a:gd name="connsiteX438" fmla="*/ 6325768 w 12191992"/>
              <a:gd name="connsiteY438" fmla="*/ 5241534 h 6857995"/>
              <a:gd name="connsiteX439" fmla="*/ 6329308 w 12191992"/>
              <a:gd name="connsiteY439" fmla="*/ 5241303 h 6857995"/>
              <a:gd name="connsiteX440" fmla="*/ 6779660 w 12191992"/>
              <a:gd name="connsiteY440" fmla="*/ 5241269 h 6857995"/>
              <a:gd name="connsiteX441" fmla="*/ 6818943 w 12191992"/>
              <a:gd name="connsiteY441" fmla="*/ 5279774 h 6857995"/>
              <a:gd name="connsiteX442" fmla="*/ 6731912 w 12191992"/>
              <a:gd name="connsiteY442" fmla="*/ 5279774 h 6857995"/>
              <a:gd name="connsiteX443" fmla="*/ 6775428 w 12191992"/>
              <a:gd name="connsiteY443" fmla="*/ 5241533 h 6857995"/>
              <a:gd name="connsiteX444" fmla="*/ 6779660 w 12191992"/>
              <a:gd name="connsiteY444" fmla="*/ 5241269 h 6857995"/>
              <a:gd name="connsiteX445" fmla="*/ 5476563 w 12191992"/>
              <a:gd name="connsiteY445" fmla="*/ 5204284 h 6857995"/>
              <a:gd name="connsiteX446" fmla="*/ 5421508 w 12191992"/>
              <a:gd name="connsiteY446" fmla="*/ 5234612 h 6857995"/>
              <a:gd name="connsiteX447" fmla="*/ 5421508 w 12191992"/>
              <a:gd name="connsiteY447" fmla="*/ 5205931 h 6857995"/>
              <a:gd name="connsiteX448" fmla="*/ 5370411 w 12191992"/>
              <a:gd name="connsiteY448" fmla="*/ 5205931 h 6857995"/>
              <a:gd name="connsiteX449" fmla="*/ 5370411 w 12191992"/>
              <a:gd name="connsiteY449" fmla="*/ 5400432 h 6857995"/>
              <a:gd name="connsiteX450" fmla="*/ 5422826 w 12191992"/>
              <a:gd name="connsiteY450" fmla="*/ 5400432 h 6857995"/>
              <a:gd name="connsiteX451" fmla="*/ 5422826 w 12191992"/>
              <a:gd name="connsiteY451" fmla="*/ 5311423 h 6857995"/>
              <a:gd name="connsiteX452" fmla="*/ 5473264 w 12191992"/>
              <a:gd name="connsiteY452" fmla="*/ 5256699 h 6857995"/>
              <a:gd name="connsiteX453" fmla="*/ 5489089 w 12191992"/>
              <a:gd name="connsiteY453" fmla="*/ 5256699 h 6857995"/>
              <a:gd name="connsiteX454" fmla="*/ 5489089 w 12191992"/>
              <a:gd name="connsiteY454" fmla="*/ 5204284 h 6857995"/>
              <a:gd name="connsiteX455" fmla="*/ 5476563 w 12191992"/>
              <a:gd name="connsiteY455" fmla="*/ 5204284 h 6857995"/>
              <a:gd name="connsiteX456" fmla="*/ 5232609 w 12191992"/>
              <a:gd name="connsiteY456" fmla="*/ 5199668 h 6857995"/>
              <a:gd name="connsiteX457" fmla="*/ 5149209 w 12191992"/>
              <a:gd name="connsiteY457" fmla="*/ 5263622 h 6857995"/>
              <a:gd name="connsiteX458" fmla="*/ 5196017 w 12191992"/>
              <a:gd name="connsiteY458" fmla="*/ 5273511 h 6857995"/>
              <a:gd name="connsiteX459" fmla="*/ 5196249 w 12191992"/>
              <a:gd name="connsiteY459" fmla="*/ 5269324 h 6857995"/>
              <a:gd name="connsiteX460" fmla="*/ 5232940 w 12191992"/>
              <a:gd name="connsiteY460" fmla="*/ 5240545 h 6857995"/>
              <a:gd name="connsiteX461" fmla="*/ 5265907 w 12191992"/>
              <a:gd name="connsiteY461" fmla="*/ 5265929 h 6857995"/>
              <a:gd name="connsiteX462" fmla="*/ 5251402 w 12191992"/>
              <a:gd name="connsiteY462" fmla="*/ 5279775 h 6857995"/>
              <a:gd name="connsiteX463" fmla="*/ 5203269 w 12191992"/>
              <a:gd name="connsiteY463" fmla="*/ 5287028 h 6857995"/>
              <a:gd name="connsiteX464" fmla="*/ 5146241 w 12191992"/>
              <a:gd name="connsiteY464" fmla="*/ 5347026 h 6857995"/>
              <a:gd name="connsiteX465" fmla="*/ 5146339 w 12191992"/>
              <a:gd name="connsiteY465" fmla="*/ 5348576 h 6857995"/>
              <a:gd name="connsiteX466" fmla="*/ 5212172 w 12191992"/>
              <a:gd name="connsiteY466" fmla="*/ 5405707 h 6857995"/>
              <a:gd name="connsiteX467" fmla="*/ 5269534 w 12191992"/>
              <a:gd name="connsiteY467" fmla="*/ 5376695 h 6857995"/>
              <a:gd name="connsiteX468" fmla="*/ 5271511 w 12191992"/>
              <a:gd name="connsiteY468" fmla="*/ 5400101 h 6857995"/>
              <a:gd name="connsiteX469" fmla="*/ 5319643 w 12191992"/>
              <a:gd name="connsiteY469" fmla="*/ 5400101 h 6857995"/>
              <a:gd name="connsiteX470" fmla="*/ 5317335 w 12191992"/>
              <a:gd name="connsiteY470" fmla="*/ 5369113 h 6857995"/>
              <a:gd name="connsiteX471" fmla="*/ 5317335 w 12191992"/>
              <a:gd name="connsiteY471" fmla="*/ 5273511 h 6857995"/>
              <a:gd name="connsiteX472" fmla="*/ 5232609 w 12191992"/>
              <a:gd name="connsiteY472" fmla="*/ 5199668 h 6857995"/>
              <a:gd name="connsiteX473" fmla="*/ 6569717 w 12191992"/>
              <a:gd name="connsiteY473" fmla="*/ 5199337 h 6857995"/>
              <a:gd name="connsiteX474" fmla="*/ 6513676 w 12191992"/>
              <a:gd name="connsiteY474" fmla="*/ 5228677 h 6857995"/>
              <a:gd name="connsiteX475" fmla="*/ 6513676 w 12191992"/>
              <a:gd name="connsiteY475" fmla="*/ 5204612 h 6857995"/>
              <a:gd name="connsiteX476" fmla="*/ 6462578 w 12191992"/>
              <a:gd name="connsiteY476" fmla="*/ 5204612 h 6857995"/>
              <a:gd name="connsiteX477" fmla="*/ 6462578 w 12191992"/>
              <a:gd name="connsiteY477" fmla="*/ 5399113 h 6857995"/>
              <a:gd name="connsiteX478" fmla="*/ 6515323 w 12191992"/>
              <a:gd name="connsiteY478" fmla="*/ 5399113 h 6857995"/>
              <a:gd name="connsiteX479" fmla="*/ 6515323 w 12191992"/>
              <a:gd name="connsiteY479" fmla="*/ 5287028 h 6857995"/>
              <a:gd name="connsiteX480" fmla="*/ 6515251 w 12191992"/>
              <a:gd name="connsiteY480" fmla="*/ 5284984 h 6857995"/>
              <a:gd name="connsiteX481" fmla="*/ 6551587 w 12191992"/>
              <a:gd name="connsiteY481" fmla="*/ 5248127 h 6857995"/>
              <a:gd name="connsiteX482" fmla="*/ 6561253 w 12191992"/>
              <a:gd name="connsiteY482" fmla="*/ 5248523 h 6857995"/>
              <a:gd name="connsiteX483" fmla="*/ 6587519 w 12191992"/>
              <a:gd name="connsiteY483" fmla="*/ 5287028 h 6857995"/>
              <a:gd name="connsiteX484" fmla="*/ 6587519 w 12191992"/>
              <a:gd name="connsiteY484" fmla="*/ 5399113 h 6857995"/>
              <a:gd name="connsiteX485" fmla="*/ 6640266 w 12191992"/>
              <a:gd name="connsiteY485" fmla="*/ 5399113 h 6857995"/>
              <a:gd name="connsiteX486" fmla="*/ 6640266 w 12191992"/>
              <a:gd name="connsiteY486" fmla="*/ 5276479 h 6857995"/>
              <a:gd name="connsiteX487" fmla="*/ 6640731 w 12191992"/>
              <a:gd name="connsiteY487" fmla="*/ 5266061 h 6857995"/>
              <a:gd name="connsiteX488" fmla="*/ 6569717 w 12191992"/>
              <a:gd name="connsiteY488" fmla="*/ 5199337 h 6857995"/>
              <a:gd name="connsiteX489" fmla="*/ 6774768 w 12191992"/>
              <a:gd name="connsiteY489" fmla="*/ 5198678 h 6857995"/>
              <a:gd name="connsiteX490" fmla="*/ 6773996 w 12191992"/>
              <a:gd name="connsiteY490" fmla="*/ 5198711 h 6857995"/>
              <a:gd name="connsiteX491" fmla="*/ 6678836 w 12191992"/>
              <a:gd name="connsiteY491" fmla="*/ 5301202 h 6857995"/>
              <a:gd name="connsiteX492" fmla="*/ 6678727 w 12191992"/>
              <a:gd name="connsiteY492" fmla="*/ 5307927 h 6857995"/>
              <a:gd name="connsiteX493" fmla="*/ 6779384 w 12191992"/>
              <a:gd name="connsiteY493" fmla="*/ 5405046 h 6857995"/>
              <a:gd name="connsiteX494" fmla="*/ 6868063 w 12191992"/>
              <a:gd name="connsiteY494" fmla="*/ 5343399 h 6857995"/>
              <a:gd name="connsiteX495" fmla="*/ 6824876 w 12191992"/>
              <a:gd name="connsiteY495" fmla="*/ 5330212 h 6857995"/>
              <a:gd name="connsiteX496" fmla="*/ 6780372 w 12191992"/>
              <a:gd name="connsiteY496" fmla="*/ 5359883 h 6857995"/>
              <a:gd name="connsiteX497" fmla="*/ 6731583 w 12191992"/>
              <a:gd name="connsiteY497" fmla="*/ 5315708 h 6857995"/>
              <a:gd name="connsiteX498" fmla="*/ 6870699 w 12191992"/>
              <a:gd name="connsiteY498" fmla="*/ 5315708 h 6857995"/>
              <a:gd name="connsiteX499" fmla="*/ 6870699 w 12191992"/>
              <a:gd name="connsiteY499" fmla="*/ 5299555 h 6857995"/>
              <a:gd name="connsiteX500" fmla="*/ 6871109 w 12191992"/>
              <a:gd name="connsiteY500" fmla="*/ 5283269 h 6857995"/>
              <a:gd name="connsiteX501" fmla="*/ 6774768 w 12191992"/>
              <a:gd name="connsiteY501" fmla="*/ 5198678 h 6857995"/>
              <a:gd name="connsiteX502" fmla="*/ 6325976 w 12191992"/>
              <a:gd name="connsiteY502" fmla="*/ 5198678 h 6857995"/>
              <a:gd name="connsiteX503" fmla="*/ 6230826 w 12191992"/>
              <a:gd name="connsiteY503" fmla="*/ 5301202 h 6857995"/>
              <a:gd name="connsiteX504" fmla="*/ 6230700 w 12191992"/>
              <a:gd name="connsiteY504" fmla="*/ 5306280 h 6857995"/>
              <a:gd name="connsiteX505" fmla="*/ 6329724 w 12191992"/>
              <a:gd name="connsiteY505" fmla="*/ 5405046 h 6857995"/>
              <a:gd name="connsiteX506" fmla="*/ 6418074 w 12191992"/>
              <a:gd name="connsiteY506" fmla="*/ 5343400 h 6857995"/>
              <a:gd name="connsiteX507" fmla="*/ 6376865 w 12191992"/>
              <a:gd name="connsiteY507" fmla="*/ 5330214 h 6857995"/>
              <a:gd name="connsiteX508" fmla="*/ 6332691 w 12191992"/>
              <a:gd name="connsiteY508" fmla="*/ 5359883 h 6857995"/>
              <a:gd name="connsiteX509" fmla="*/ 6283571 w 12191992"/>
              <a:gd name="connsiteY509" fmla="*/ 5315708 h 6857995"/>
              <a:gd name="connsiteX510" fmla="*/ 6422688 w 12191992"/>
              <a:gd name="connsiteY510" fmla="*/ 5315708 h 6857995"/>
              <a:gd name="connsiteX511" fmla="*/ 6422688 w 12191992"/>
              <a:gd name="connsiteY511" fmla="*/ 5299555 h 6857995"/>
              <a:gd name="connsiteX512" fmla="*/ 6423062 w 12191992"/>
              <a:gd name="connsiteY512" fmla="*/ 5283632 h 6857995"/>
              <a:gd name="connsiteX513" fmla="*/ 6326428 w 12191992"/>
              <a:gd name="connsiteY513" fmla="*/ 5198678 h 6857995"/>
              <a:gd name="connsiteX514" fmla="*/ 6325976 w 12191992"/>
              <a:gd name="connsiteY514" fmla="*/ 5198678 h 6857995"/>
              <a:gd name="connsiteX515" fmla="*/ 7179263 w 12191992"/>
              <a:gd name="connsiteY515" fmla="*/ 5146593 h 6857995"/>
              <a:gd name="connsiteX516" fmla="*/ 7179263 w 12191992"/>
              <a:gd name="connsiteY516" fmla="*/ 5173624 h 6857995"/>
              <a:gd name="connsiteX517" fmla="*/ 7179349 w 12191992"/>
              <a:gd name="connsiteY517" fmla="*/ 5178834 h 6857995"/>
              <a:gd name="connsiteX518" fmla="*/ 7149264 w 12191992"/>
              <a:gd name="connsiteY518" fmla="*/ 5204612 h 6857995"/>
              <a:gd name="connsiteX519" fmla="*/ 7139374 w 12191992"/>
              <a:gd name="connsiteY519" fmla="*/ 5204612 h 6857995"/>
              <a:gd name="connsiteX520" fmla="*/ 7139374 w 12191992"/>
              <a:gd name="connsiteY520" fmla="*/ 5252744 h 6857995"/>
              <a:gd name="connsiteX521" fmla="*/ 7174648 w 12191992"/>
              <a:gd name="connsiteY521" fmla="*/ 5252744 h 6857995"/>
              <a:gd name="connsiteX522" fmla="*/ 7174648 w 12191992"/>
              <a:gd name="connsiteY522" fmla="*/ 5343401 h 6857995"/>
              <a:gd name="connsiteX523" fmla="*/ 7174773 w 12191992"/>
              <a:gd name="connsiteY523" fmla="*/ 5352697 h 6857995"/>
              <a:gd name="connsiteX524" fmla="*/ 7236295 w 12191992"/>
              <a:gd name="connsiteY524" fmla="*/ 5403398 h 6857995"/>
              <a:gd name="connsiteX525" fmla="*/ 7265964 w 12191992"/>
              <a:gd name="connsiteY525" fmla="*/ 5398784 h 6857995"/>
              <a:gd name="connsiteX526" fmla="*/ 7265964 w 12191992"/>
              <a:gd name="connsiteY526" fmla="*/ 5355268 h 6857995"/>
              <a:gd name="connsiteX527" fmla="*/ 7249811 w 12191992"/>
              <a:gd name="connsiteY527" fmla="*/ 5355268 h 6857995"/>
              <a:gd name="connsiteX528" fmla="*/ 7226734 w 12191992"/>
              <a:gd name="connsiteY528" fmla="*/ 5332851 h 6857995"/>
              <a:gd name="connsiteX529" fmla="*/ 7226734 w 12191992"/>
              <a:gd name="connsiteY529" fmla="*/ 5251095 h 6857995"/>
              <a:gd name="connsiteX530" fmla="*/ 7265964 w 12191992"/>
              <a:gd name="connsiteY530" fmla="*/ 5251095 h 6857995"/>
              <a:gd name="connsiteX531" fmla="*/ 7265964 w 12191992"/>
              <a:gd name="connsiteY531" fmla="*/ 5204612 h 6857995"/>
              <a:gd name="connsiteX532" fmla="*/ 7226734 w 12191992"/>
              <a:gd name="connsiteY532" fmla="*/ 5204612 h 6857995"/>
              <a:gd name="connsiteX533" fmla="*/ 7226734 w 12191992"/>
              <a:gd name="connsiteY533" fmla="*/ 5146593 h 6857995"/>
              <a:gd name="connsiteX534" fmla="*/ 5551064 w 12191992"/>
              <a:gd name="connsiteY534" fmla="*/ 5146593 h 6857995"/>
              <a:gd name="connsiteX535" fmla="*/ 5551064 w 12191992"/>
              <a:gd name="connsiteY535" fmla="*/ 5173624 h 6857995"/>
              <a:gd name="connsiteX536" fmla="*/ 5551150 w 12191992"/>
              <a:gd name="connsiteY536" fmla="*/ 5178834 h 6857995"/>
              <a:gd name="connsiteX537" fmla="*/ 5521065 w 12191992"/>
              <a:gd name="connsiteY537" fmla="*/ 5204612 h 6857995"/>
              <a:gd name="connsiteX538" fmla="*/ 5511176 w 12191992"/>
              <a:gd name="connsiteY538" fmla="*/ 5204612 h 6857995"/>
              <a:gd name="connsiteX539" fmla="*/ 5511176 w 12191992"/>
              <a:gd name="connsiteY539" fmla="*/ 5252744 h 6857995"/>
              <a:gd name="connsiteX540" fmla="*/ 5546449 w 12191992"/>
              <a:gd name="connsiteY540" fmla="*/ 5252744 h 6857995"/>
              <a:gd name="connsiteX541" fmla="*/ 5546449 w 12191992"/>
              <a:gd name="connsiteY541" fmla="*/ 5343401 h 6857995"/>
              <a:gd name="connsiteX542" fmla="*/ 5546575 w 12191992"/>
              <a:gd name="connsiteY542" fmla="*/ 5352697 h 6857995"/>
              <a:gd name="connsiteX543" fmla="*/ 5608096 w 12191992"/>
              <a:gd name="connsiteY543" fmla="*/ 5403398 h 6857995"/>
              <a:gd name="connsiteX544" fmla="*/ 5637766 w 12191992"/>
              <a:gd name="connsiteY544" fmla="*/ 5398784 h 6857995"/>
              <a:gd name="connsiteX545" fmla="*/ 5637766 w 12191992"/>
              <a:gd name="connsiteY545" fmla="*/ 5355268 h 6857995"/>
              <a:gd name="connsiteX546" fmla="*/ 5621614 w 12191992"/>
              <a:gd name="connsiteY546" fmla="*/ 5355268 h 6857995"/>
              <a:gd name="connsiteX547" fmla="*/ 5598535 w 12191992"/>
              <a:gd name="connsiteY547" fmla="*/ 5332851 h 6857995"/>
              <a:gd name="connsiteX548" fmla="*/ 5598535 w 12191992"/>
              <a:gd name="connsiteY548" fmla="*/ 5251095 h 6857995"/>
              <a:gd name="connsiteX549" fmla="*/ 5637766 w 12191992"/>
              <a:gd name="connsiteY549" fmla="*/ 5251095 h 6857995"/>
              <a:gd name="connsiteX550" fmla="*/ 5637766 w 12191992"/>
              <a:gd name="connsiteY550" fmla="*/ 5204612 h 6857995"/>
              <a:gd name="connsiteX551" fmla="*/ 5598535 w 12191992"/>
              <a:gd name="connsiteY551" fmla="*/ 5204612 h 6857995"/>
              <a:gd name="connsiteX552" fmla="*/ 5598535 w 12191992"/>
              <a:gd name="connsiteY552" fmla="*/ 5146593 h 6857995"/>
              <a:gd name="connsiteX553" fmla="*/ 4933277 w 12191992"/>
              <a:gd name="connsiteY553" fmla="*/ 5118900 h 6857995"/>
              <a:gd name="connsiteX554" fmla="*/ 4933277 w 12191992"/>
              <a:gd name="connsiteY554" fmla="*/ 5399112 h 6857995"/>
              <a:gd name="connsiteX555" fmla="*/ 5109978 w 12191992"/>
              <a:gd name="connsiteY555" fmla="*/ 5400101 h 6857995"/>
              <a:gd name="connsiteX556" fmla="*/ 5109978 w 12191992"/>
              <a:gd name="connsiteY556" fmla="*/ 5348674 h 6857995"/>
              <a:gd name="connsiteX557" fmla="*/ 4988989 w 12191992"/>
              <a:gd name="connsiteY557" fmla="*/ 5348674 h 6857995"/>
              <a:gd name="connsiteX558" fmla="*/ 4988989 w 12191992"/>
              <a:gd name="connsiteY558" fmla="*/ 5282742 h 6857995"/>
              <a:gd name="connsiteX559" fmla="*/ 5098768 w 12191992"/>
              <a:gd name="connsiteY559" fmla="*/ 5282742 h 6857995"/>
              <a:gd name="connsiteX560" fmla="*/ 5098768 w 12191992"/>
              <a:gd name="connsiteY560" fmla="*/ 5234281 h 6857995"/>
              <a:gd name="connsiteX561" fmla="*/ 4988989 w 12191992"/>
              <a:gd name="connsiteY561" fmla="*/ 5234281 h 6857995"/>
              <a:gd name="connsiteX562" fmla="*/ 4988989 w 12191992"/>
              <a:gd name="connsiteY562" fmla="*/ 5170326 h 6857995"/>
              <a:gd name="connsiteX563" fmla="*/ 5108660 w 12191992"/>
              <a:gd name="connsiteY563" fmla="*/ 5170326 h 6857995"/>
              <a:gd name="connsiteX564" fmla="*/ 5108660 w 12191992"/>
              <a:gd name="connsiteY564" fmla="*/ 5118900 h 6857995"/>
              <a:gd name="connsiteX565" fmla="*/ 6001710 w 12191992"/>
              <a:gd name="connsiteY565" fmla="*/ 5112967 h 6857995"/>
              <a:gd name="connsiteX566" fmla="*/ 6001710 w 12191992"/>
              <a:gd name="connsiteY566" fmla="*/ 5399114 h 6857995"/>
              <a:gd name="connsiteX567" fmla="*/ 6052147 w 12191992"/>
              <a:gd name="connsiteY567" fmla="*/ 5399114 h 6857995"/>
              <a:gd name="connsiteX568" fmla="*/ 6052147 w 12191992"/>
              <a:gd name="connsiteY568" fmla="*/ 5375377 h 6857995"/>
              <a:gd name="connsiteX569" fmla="*/ 6109837 w 12191992"/>
              <a:gd name="connsiteY569" fmla="*/ 5403728 h 6857995"/>
              <a:gd name="connsiteX570" fmla="*/ 6118538 w 12191992"/>
              <a:gd name="connsiteY570" fmla="*/ 5403267 h 6857995"/>
              <a:gd name="connsiteX571" fmla="*/ 6202143 w 12191992"/>
              <a:gd name="connsiteY571" fmla="*/ 5301203 h 6857995"/>
              <a:gd name="connsiteX572" fmla="*/ 6112475 w 12191992"/>
              <a:gd name="connsiteY572" fmla="*/ 5199338 h 6857995"/>
              <a:gd name="connsiteX573" fmla="*/ 6053466 w 12191992"/>
              <a:gd name="connsiteY573" fmla="*/ 5226040 h 6857995"/>
              <a:gd name="connsiteX574" fmla="*/ 6053466 w 12191992"/>
              <a:gd name="connsiteY574" fmla="*/ 5112967 h 6857995"/>
              <a:gd name="connsiteX575" fmla="*/ 5673039 w 12191992"/>
              <a:gd name="connsiteY575" fmla="*/ 5112967 h 6857995"/>
              <a:gd name="connsiteX576" fmla="*/ 5673039 w 12191992"/>
              <a:gd name="connsiteY576" fmla="*/ 5399113 h 6857995"/>
              <a:gd name="connsiteX577" fmla="*/ 5725455 w 12191992"/>
              <a:gd name="connsiteY577" fmla="*/ 5399113 h 6857995"/>
              <a:gd name="connsiteX578" fmla="*/ 5725455 w 12191992"/>
              <a:gd name="connsiteY578" fmla="*/ 5286038 h 6857995"/>
              <a:gd name="connsiteX579" fmla="*/ 5725431 w 12191992"/>
              <a:gd name="connsiteY579" fmla="*/ 5284687 h 6857995"/>
              <a:gd name="connsiteX580" fmla="*/ 5762046 w 12191992"/>
              <a:gd name="connsiteY580" fmla="*/ 5248128 h 6857995"/>
              <a:gd name="connsiteX581" fmla="*/ 5771713 w 12191992"/>
              <a:gd name="connsiteY581" fmla="*/ 5248524 h 6857995"/>
              <a:gd name="connsiteX582" fmla="*/ 5797979 w 12191992"/>
              <a:gd name="connsiteY582" fmla="*/ 5287027 h 6857995"/>
              <a:gd name="connsiteX583" fmla="*/ 5797979 w 12191992"/>
              <a:gd name="connsiteY583" fmla="*/ 5399443 h 6857995"/>
              <a:gd name="connsiteX584" fmla="*/ 5850395 w 12191992"/>
              <a:gd name="connsiteY584" fmla="*/ 5399443 h 6857995"/>
              <a:gd name="connsiteX585" fmla="*/ 5850395 w 12191992"/>
              <a:gd name="connsiteY585" fmla="*/ 5276809 h 6857995"/>
              <a:gd name="connsiteX586" fmla="*/ 5850775 w 12191992"/>
              <a:gd name="connsiteY586" fmla="*/ 5265369 h 6857995"/>
              <a:gd name="connsiteX587" fmla="*/ 5778200 w 12191992"/>
              <a:gd name="connsiteY587" fmla="*/ 5199667 h 6857995"/>
              <a:gd name="connsiteX588" fmla="*/ 5725455 w 12191992"/>
              <a:gd name="connsiteY588" fmla="*/ 5221095 h 6857995"/>
              <a:gd name="connsiteX589" fmla="*/ 5725455 w 12191992"/>
              <a:gd name="connsiteY589" fmla="*/ 5112967 h 6857995"/>
              <a:gd name="connsiteX590" fmla="*/ 6993004 w 12191992"/>
              <a:gd name="connsiteY590" fmla="*/ 5109999 h 6857995"/>
              <a:gd name="connsiteX591" fmla="*/ 6980899 w 12191992"/>
              <a:gd name="connsiteY591" fmla="*/ 5110131 h 6857995"/>
              <a:gd name="connsiteX592" fmla="*/ 6922127 w 12191992"/>
              <a:gd name="connsiteY592" fmla="*/ 5182524 h 6857995"/>
              <a:gd name="connsiteX593" fmla="*/ 6922127 w 12191992"/>
              <a:gd name="connsiteY593" fmla="*/ 5204612 h 6857995"/>
              <a:gd name="connsiteX594" fmla="*/ 6889161 w 12191992"/>
              <a:gd name="connsiteY594" fmla="*/ 5204612 h 6857995"/>
              <a:gd name="connsiteX595" fmla="*/ 6889161 w 12191992"/>
              <a:gd name="connsiteY595" fmla="*/ 5249775 h 6857995"/>
              <a:gd name="connsiteX596" fmla="*/ 6922127 w 12191992"/>
              <a:gd name="connsiteY596" fmla="*/ 5249775 h 6857995"/>
              <a:gd name="connsiteX597" fmla="*/ 6922127 w 12191992"/>
              <a:gd name="connsiteY597" fmla="*/ 5399113 h 6857995"/>
              <a:gd name="connsiteX598" fmla="*/ 6975203 w 12191992"/>
              <a:gd name="connsiteY598" fmla="*/ 5399113 h 6857995"/>
              <a:gd name="connsiteX599" fmla="*/ 6975203 w 12191992"/>
              <a:gd name="connsiteY599" fmla="*/ 5249775 h 6857995"/>
              <a:gd name="connsiteX600" fmla="*/ 7054651 w 12191992"/>
              <a:gd name="connsiteY600" fmla="*/ 5249775 h 6857995"/>
              <a:gd name="connsiteX601" fmla="*/ 7054651 w 12191992"/>
              <a:gd name="connsiteY601" fmla="*/ 5399113 h 6857995"/>
              <a:gd name="connsiteX602" fmla="*/ 7107068 w 12191992"/>
              <a:gd name="connsiteY602" fmla="*/ 5399113 h 6857995"/>
              <a:gd name="connsiteX603" fmla="*/ 7107068 w 12191992"/>
              <a:gd name="connsiteY603" fmla="*/ 5204612 h 6857995"/>
              <a:gd name="connsiteX604" fmla="*/ 6975203 w 12191992"/>
              <a:gd name="connsiteY604" fmla="*/ 5204612 h 6857995"/>
              <a:gd name="connsiteX605" fmla="*/ 6975203 w 12191992"/>
              <a:gd name="connsiteY605" fmla="*/ 5183184 h 6857995"/>
              <a:gd name="connsiteX606" fmla="*/ 6975262 w 12191992"/>
              <a:gd name="connsiteY606" fmla="*/ 5178338 h 6857995"/>
              <a:gd name="connsiteX607" fmla="*/ 7002564 w 12191992"/>
              <a:gd name="connsiteY607" fmla="*/ 5156480 h 6857995"/>
              <a:gd name="connsiteX608" fmla="*/ 7019048 w 12191992"/>
              <a:gd name="connsiteY608" fmla="*/ 5158460 h 6857995"/>
              <a:gd name="connsiteX609" fmla="*/ 7019048 w 12191992"/>
              <a:gd name="connsiteY609" fmla="*/ 5113955 h 6857995"/>
              <a:gd name="connsiteX610" fmla="*/ 6993004 w 12191992"/>
              <a:gd name="connsiteY610" fmla="*/ 5109999 h 6857995"/>
              <a:gd name="connsiteX611" fmla="*/ 7079376 w 12191992"/>
              <a:gd name="connsiteY611" fmla="*/ 5107692 h 6857995"/>
              <a:gd name="connsiteX612" fmla="*/ 7046410 w 12191992"/>
              <a:gd name="connsiteY612" fmla="*/ 5140658 h 6857995"/>
              <a:gd name="connsiteX613" fmla="*/ 7079376 w 12191992"/>
              <a:gd name="connsiteY613" fmla="*/ 5173624 h 6857995"/>
              <a:gd name="connsiteX614" fmla="*/ 7112343 w 12191992"/>
              <a:gd name="connsiteY614" fmla="*/ 5140658 h 6857995"/>
              <a:gd name="connsiteX615" fmla="*/ 7079376 w 12191992"/>
              <a:gd name="connsiteY615" fmla="*/ 5107692 h 6857995"/>
              <a:gd name="connsiteX616" fmla="*/ 6731910 w 12191992"/>
              <a:gd name="connsiteY616" fmla="*/ 4772424 h 6857995"/>
              <a:gd name="connsiteX617" fmla="*/ 6736852 w 12191992"/>
              <a:gd name="connsiteY617" fmla="*/ 4772753 h 6857995"/>
              <a:gd name="connsiteX618" fmla="*/ 6780042 w 12191992"/>
              <a:gd name="connsiteY618" fmla="*/ 4827149 h 6857995"/>
              <a:gd name="connsiteX619" fmla="*/ 6780398 w 12191992"/>
              <a:gd name="connsiteY619" fmla="*/ 4832455 h 6857995"/>
              <a:gd name="connsiteX620" fmla="*/ 6731910 w 12191992"/>
              <a:gd name="connsiteY620" fmla="*/ 4882203 h 6857995"/>
              <a:gd name="connsiteX621" fmla="*/ 6727661 w 12191992"/>
              <a:gd name="connsiteY621" fmla="*/ 4881939 h 6857995"/>
              <a:gd name="connsiteX622" fmla="*/ 6683451 w 12191992"/>
              <a:gd name="connsiteY622" fmla="*/ 4827149 h 6857995"/>
              <a:gd name="connsiteX623" fmla="*/ 6683174 w 12191992"/>
              <a:gd name="connsiteY623" fmla="*/ 4822566 h 6857995"/>
              <a:gd name="connsiteX624" fmla="*/ 6731910 w 12191992"/>
              <a:gd name="connsiteY624" fmla="*/ 4772424 h 6857995"/>
              <a:gd name="connsiteX625" fmla="*/ 5842061 w 12191992"/>
              <a:gd name="connsiteY625" fmla="*/ 4766261 h 6857995"/>
              <a:gd name="connsiteX626" fmla="*/ 5881713 w 12191992"/>
              <a:gd name="connsiteY626" fmla="*/ 4805062 h 6857995"/>
              <a:gd name="connsiteX627" fmla="*/ 5794683 w 12191992"/>
              <a:gd name="connsiteY627" fmla="*/ 4805062 h 6857995"/>
              <a:gd name="connsiteX628" fmla="*/ 5838199 w 12191992"/>
              <a:gd name="connsiteY628" fmla="*/ 4766492 h 6857995"/>
              <a:gd name="connsiteX629" fmla="*/ 5842061 w 12191992"/>
              <a:gd name="connsiteY629" fmla="*/ 4766261 h 6857995"/>
              <a:gd name="connsiteX630" fmla="*/ 6389629 w 12191992"/>
              <a:gd name="connsiteY630" fmla="*/ 4766259 h 6857995"/>
              <a:gd name="connsiteX631" fmla="*/ 6429281 w 12191992"/>
              <a:gd name="connsiteY631" fmla="*/ 4805061 h 6857995"/>
              <a:gd name="connsiteX632" fmla="*/ 6342250 w 12191992"/>
              <a:gd name="connsiteY632" fmla="*/ 4805061 h 6857995"/>
              <a:gd name="connsiteX633" fmla="*/ 6385766 w 12191992"/>
              <a:gd name="connsiteY633" fmla="*/ 4766491 h 6857995"/>
              <a:gd name="connsiteX634" fmla="*/ 6389629 w 12191992"/>
              <a:gd name="connsiteY634" fmla="*/ 4766259 h 6857995"/>
              <a:gd name="connsiteX635" fmla="*/ 6742130 w 12191992"/>
              <a:gd name="connsiteY635" fmla="*/ 4725612 h 6857995"/>
              <a:gd name="connsiteX636" fmla="*/ 6682462 w 12191992"/>
              <a:gd name="connsiteY636" fmla="*/ 4753634 h 6857995"/>
              <a:gd name="connsiteX637" fmla="*/ 6682462 w 12191992"/>
              <a:gd name="connsiteY637" fmla="*/ 4729898 h 6857995"/>
              <a:gd name="connsiteX638" fmla="*/ 6631364 w 12191992"/>
              <a:gd name="connsiteY638" fmla="*/ 4729898 h 6857995"/>
              <a:gd name="connsiteX639" fmla="*/ 6631364 w 12191992"/>
              <a:gd name="connsiteY639" fmla="*/ 4999562 h 6857995"/>
              <a:gd name="connsiteX640" fmla="*/ 6684109 w 12191992"/>
              <a:gd name="connsiteY640" fmla="*/ 4999562 h 6857995"/>
              <a:gd name="connsiteX641" fmla="*/ 6684109 w 12191992"/>
              <a:gd name="connsiteY641" fmla="*/ 4905278 h 6857995"/>
              <a:gd name="connsiteX642" fmla="*/ 6740152 w 12191992"/>
              <a:gd name="connsiteY642" fmla="*/ 4929015 h 6857995"/>
              <a:gd name="connsiteX643" fmla="*/ 6747840 w 12191992"/>
              <a:gd name="connsiteY643" fmla="*/ 4928585 h 6857995"/>
              <a:gd name="connsiteX644" fmla="*/ 6831798 w 12191992"/>
              <a:gd name="connsiteY644" fmla="*/ 4826818 h 6857995"/>
              <a:gd name="connsiteX645" fmla="*/ 6742130 w 12191992"/>
              <a:gd name="connsiteY645" fmla="*/ 4725612 h 6857995"/>
              <a:gd name="connsiteX646" fmla="*/ 6386755 w 12191992"/>
              <a:gd name="connsiteY646" fmla="*/ 4723965 h 6857995"/>
              <a:gd name="connsiteX647" fmla="*/ 6385983 w 12191992"/>
              <a:gd name="connsiteY647" fmla="*/ 4723997 h 6857995"/>
              <a:gd name="connsiteX648" fmla="*/ 6290824 w 12191992"/>
              <a:gd name="connsiteY648" fmla="*/ 4826489 h 6857995"/>
              <a:gd name="connsiteX649" fmla="*/ 6290698 w 12191992"/>
              <a:gd name="connsiteY649" fmla="*/ 4831566 h 6857995"/>
              <a:gd name="connsiteX650" fmla="*/ 6389722 w 12191992"/>
              <a:gd name="connsiteY650" fmla="*/ 4930331 h 6857995"/>
              <a:gd name="connsiteX651" fmla="*/ 6478401 w 12191992"/>
              <a:gd name="connsiteY651" fmla="*/ 4868686 h 6857995"/>
              <a:gd name="connsiteX652" fmla="*/ 6433896 w 12191992"/>
              <a:gd name="connsiteY652" fmla="*/ 4856158 h 6857995"/>
              <a:gd name="connsiteX653" fmla="*/ 6389392 w 12191992"/>
              <a:gd name="connsiteY653" fmla="*/ 4885828 h 6857995"/>
              <a:gd name="connsiteX654" fmla="*/ 6340603 w 12191992"/>
              <a:gd name="connsiteY654" fmla="*/ 4841653 h 6857995"/>
              <a:gd name="connsiteX655" fmla="*/ 6481039 w 12191992"/>
              <a:gd name="connsiteY655" fmla="*/ 4841653 h 6857995"/>
              <a:gd name="connsiteX656" fmla="*/ 6481039 w 12191992"/>
              <a:gd name="connsiteY656" fmla="*/ 4825500 h 6857995"/>
              <a:gd name="connsiteX657" fmla="*/ 6481605 w 12191992"/>
              <a:gd name="connsiteY657" fmla="*/ 4810237 h 6857995"/>
              <a:gd name="connsiteX658" fmla="*/ 6386755 w 12191992"/>
              <a:gd name="connsiteY658" fmla="*/ 4723965 h 6857995"/>
              <a:gd name="connsiteX659" fmla="*/ 5838407 w 12191992"/>
              <a:gd name="connsiteY659" fmla="*/ 4723965 h 6857995"/>
              <a:gd name="connsiteX660" fmla="*/ 5743257 w 12191992"/>
              <a:gd name="connsiteY660" fmla="*/ 4826489 h 6857995"/>
              <a:gd name="connsiteX661" fmla="*/ 5743132 w 12191992"/>
              <a:gd name="connsiteY661" fmla="*/ 4831567 h 6857995"/>
              <a:gd name="connsiteX662" fmla="*/ 5842154 w 12191992"/>
              <a:gd name="connsiteY662" fmla="*/ 4930333 h 6857995"/>
              <a:gd name="connsiteX663" fmla="*/ 5930833 w 12191992"/>
              <a:gd name="connsiteY663" fmla="*/ 4868687 h 6857995"/>
              <a:gd name="connsiteX664" fmla="*/ 5887649 w 12191992"/>
              <a:gd name="connsiteY664" fmla="*/ 4856159 h 6857995"/>
              <a:gd name="connsiteX665" fmla="*/ 5843473 w 12191992"/>
              <a:gd name="connsiteY665" fmla="*/ 4885829 h 6857995"/>
              <a:gd name="connsiteX666" fmla="*/ 5794353 w 12191992"/>
              <a:gd name="connsiteY666" fmla="*/ 4841655 h 6857995"/>
              <a:gd name="connsiteX667" fmla="*/ 5933470 w 12191992"/>
              <a:gd name="connsiteY667" fmla="*/ 4841655 h 6857995"/>
              <a:gd name="connsiteX668" fmla="*/ 5933470 w 12191992"/>
              <a:gd name="connsiteY668" fmla="*/ 4825500 h 6857995"/>
              <a:gd name="connsiteX669" fmla="*/ 5934020 w 12191992"/>
              <a:gd name="connsiteY669" fmla="*/ 4809875 h 6857995"/>
              <a:gd name="connsiteX670" fmla="*/ 5838858 w 12191992"/>
              <a:gd name="connsiteY670" fmla="*/ 4723965 h 6857995"/>
              <a:gd name="connsiteX671" fmla="*/ 5838407 w 12191992"/>
              <a:gd name="connsiteY671" fmla="*/ 4723965 h 6857995"/>
              <a:gd name="connsiteX672" fmla="*/ 5340743 w 12191992"/>
              <a:gd name="connsiteY672" fmla="*/ 4644187 h 6857995"/>
              <a:gd name="connsiteX673" fmla="*/ 5418543 w 12191992"/>
              <a:gd name="connsiteY673" fmla="*/ 4924399 h 6857995"/>
              <a:gd name="connsiteX674" fmla="*/ 5475244 w 12191992"/>
              <a:gd name="connsiteY674" fmla="*/ 4924399 h 6857995"/>
              <a:gd name="connsiteX675" fmla="*/ 5539528 w 12191992"/>
              <a:gd name="connsiteY675" fmla="*/ 4724623 h 6857995"/>
              <a:gd name="connsiteX676" fmla="*/ 5603482 w 12191992"/>
              <a:gd name="connsiteY676" fmla="*/ 4924399 h 6857995"/>
              <a:gd name="connsiteX677" fmla="*/ 5659523 w 12191992"/>
              <a:gd name="connsiteY677" fmla="*/ 4924399 h 6857995"/>
              <a:gd name="connsiteX678" fmla="*/ 5736994 w 12191992"/>
              <a:gd name="connsiteY678" fmla="*/ 4644187 h 6857995"/>
              <a:gd name="connsiteX679" fmla="*/ 5681281 w 12191992"/>
              <a:gd name="connsiteY679" fmla="*/ 4644187 h 6857995"/>
              <a:gd name="connsiteX680" fmla="*/ 5630845 w 12191992"/>
              <a:gd name="connsiteY680" fmla="*/ 4837698 h 6857995"/>
              <a:gd name="connsiteX681" fmla="*/ 5568208 w 12191992"/>
              <a:gd name="connsiteY681" fmla="*/ 4644187 h 6857995"/>
              <a:gd name="connsiteX682" fmla="*/ 5511836 w 12191992"/>
              <a:gd name="connsiteY682" fmla="*/ 4644187 h 6857995"/>
              <a:gd name="connsiteX683" fmla="*/ 5449859 w 12191992"/>
              <a:gd name="connsiteY683" fmla="*/ 4837038 h 6857995"/>
              <a:gd name="connsiteX684" fmla="*/ 5398433 w 12191992"/>
              <a:gd name="connsiteY684" fmla="*/ 4644187 h 6857995"/>
              <a:gd name="connsiteX685" fmla="*/ 6522576 w 12191992"/>
              <a:gd name="connsiteY685" fmla="*/ 4638254 h 6857995"/>
              <a:gd name="connsiteX686" fmla="*/ 6522576 w 12191992"/>
              <a:gd name="connsiteY686" fmla="*/ 4924400 h 6857995"/>
              <a:gd name="connsiteX687" fmla="*/ 6575321 w 12191992"/>
              <a:gd name="connsiteY687" fmla="*/ 4924400 h 6857995"/>
              <a:gd name="connsiteX688" fmla="*/ 6575321 w 12191992"/>
              <a:gd name="connsiteY688" fmla="*/ 4638254 h 6857995"/>
              <a:gd name="connsiteX689" fmla="*/ 6072917 w 12191992"/>
              <a:gd name="connsiteY689" fmla="*/ 4638254 h 6857995"/>
              <a:gd name="connsiteX690" fmla="*/ 6072917 w 12191992"/>
              <a:gd name="connsiteY690" fmla="*/ 4924400 h 6857995"/>
              <a:gd name="connsiteX691" fmla="*/ 6125662 w 12191992"/>
              <a:gd name="connsiteY691" fmla="*/ 4924400 h 6857995"/>
              <a:gd name="connsiteX692" fmla="*/ 6125662 w 12191992"/>
              <a:gd name="connsiteY692" fmla="*/ 4810007 h 6857995"/>
              <a:gd name="connsiteX693" fmla="*/ 6125626 w 12191992"/>
              <a:gd name="connsiteY693" fmla="*/ 4808326 h 6857995"/>
              <a:gd name="connsiteX694" fmla="*/ 6161926 w 12191992"/>
              <a:gd name="connsiteY694" fmla="*/ 4772095 h 6857995"/>
              <a:gd name="connsiteX695" fmla="*/ 6171592 w 12191992"/>
              <a:gd name="connsiteY695" fmla="*/ 4772491 h 6857995"/>
              <a:gd name="connsiteX696" fmla="*/ 6197858 w 12191992"/>
              <a:gd name="connsiteY696" fmla="*/ 4810996 h 6857995"/>
              <a:gd name="connsiteX697" fmla="*/ 6197858 w 12191992"/>
              <a:gd name="connsiteY697" fmla="*/ 4924400 h 6857995"/>
              <a:gd name="connsiteX698" fmla="*/ 6250605 w 12191992"/>
              <a:gd name="connsiteY698" fmla="*/ 4924400 h 6857995"/>
              <a:gd name="connsiteX699" fmla="*/ 6250605 w 12191992"/>
              <a:gd name="connsiteY699" fmla="*/ 4801765 h 6857995"/>
              <a:gd name="connsiteX700" fmla="*/ 6250943 w 12191992"/>
              <a:gd name="connsiteY700" fmla="*/ 4790722 h 6857995"/>
              <a:gd name="connsiteX701" fmla="*/ 6178079 w 12191992"/>
              <a:gd name="connsiteY701" fmla="*/ 4724625 h 6857995"/>
              <a:gd name="connsiteX702" fmla="*/ 6125662 w 12191992"/>
              <a:gd name="connsiteY702" fmla="*/ 4746053 h 6857995"/>
              <a:gd name="connsiteX703" fmla="*/ 6125662 w 12191992"/>
              <a:gd name="connsiteY703" fmla="*/ 4638254 h 6857995"/>
              <a:gd name="connsiteX704" fmla="*/ 11590886 w 12191992"/>
              <a:gd name="connsiteY704" fmla="*/ 826161 h 6857995"/>
              <a:gd name="connsiteX705" fmla="*/ 11590967 w 12191992"/>
              <a:gd name="connsiteY705" fmla="*/ 826180 h 6857995"/>
              <a:gd name="connsiteX706" fmla="*/ 11590758 w 12191992"/>
              <a:gd name="connsiteY706" fmla="*/ 826180 h 6857995"/>
              <a:gd name="connsiteX707" fmla="*/ 11747324 w 12191992"/>
              <a:gd name="connsiteY707" fmla="*/ 668194 h 6857995"/>
              <a:gd name="connsiteX708" fmla="*/ 11784949 w 12191992"/>
              <a:gd name="connsiteY708" fmla="*/ 675007 h 6857995"/>
              <a:gd name="connsiteX709" fmla="*/ 11777675 w 12191992"/>
              <a:gd name="connsiteY709" fmla="*/ 702349 h 6857995"/>
              <a:gd name="connsiteX710" fmla="*/ 11748410 w 12191992"/>
              <a:gd name="connsiteY710" fmla="*/ 696622 h 6857995"/>
              <a:gd name="connsiteX711" fmla="*/ 11699664 w 12191992"/>
              <a:gd name="connsiteY711" fmla="*/ 747416 h 6857995"/>
              <a:gd name="connsiteX712" fmla="*/ 11748703 w 12191992"/>
              <a:gd name="connsiteY712" fmla="*/ 797459 h 6857995"/>
              <a:gd name="connsiteX713" fmla="*/ 11748912 w 12191992"/>
              <a:gd name="connsiteY713" fmla="*/ 797459 h 6857995"/>
              <a:gd name="connsiteX714" fmla="*/ 11778177 w 12191992"/>
              <a:gd name="connsiteY714" fmla="*/ 792443 h 6857995"/>
              <a:gd name="connsiteX715" fmla="*/ 11783193 w 12191992"/>
              <a:gd name="connsiteY715" fmla="*/ 819784 h 6857995"/>
              <a:gd name="connsiteX716" fmla="*/ 11744063 w 12191992"/>
              <a:gd name="connsiteY716" fmla="*/ 826390 h 6857995"/>
              <a:gd name="connsiteX717" fmla="*/ 11663711 w 12191992"/>
              <a:gd name="connsiteY717" fmla="*/ 749466 h 6857995"/>
              <a:gd name="connsiteX718" fmla="*/ 11747324 w 12191992"/>
              <a:gd name="connsiteY718" fmla="*/ 668194 h 6857995"/>
              <a:gd name="connsiteX719" fmla="*/ 11495690 w 12191992"/>
              <a:gd name="connsiteY719" fmla="*/ 668194 h 6857995"/>
              <a:gd name="connsiteX720" fmla="*/ 11534821 w 12191992"/>
              <a:gd name="connsiteY720" fmla="*/ 675928 h 6857995"/>
              <a:gd name="connsiteX721" fmla="*/ 11527045 w 12191992"/>
              <a:gd name="connsiteY721" fmla="*/ 703813 h 6857995"/>
              <a:gd name="connsiteX722" fmla="*/ 11495189 w 12191992"/>
              <a:gd name="connsiteY722" fmla="*/ 696497 h 6857995"/>
              <a:gd name="connsiteX723" fmla="*/ 11472864 w 12191992"/>
              <a:gd name="connsiteY723" fmla="*/ 711295 h 6857995"/>
              <a:gd name="connsiteX724" fmla="*/ 11501334 w 12191992"/>
              <a:gd name="connsiteY724" fmla="*/ 732952 h 6857995"/>
              <a:gd name="connsiteX725" fmla="*/ 11540925 w 12191992"/>
              <a:gd name="connsiteY725" fmla="*/ 778687 h 6857995"/>
              <a:gd name="connsiteX726" fmla="*/ 11479428 w 12191992"/>
              <a:gd name="connsiteY726" fmla="*/ 826180 h 6857995"/>
              <a:gd name="connsiteX727" fmla="*/ 11435949 w 12191992"/>
              <a:gd name="connsiteY727" fmla="*/ 816606 h 6857995"/>
              <a:gd name="connsiteX728" fmla="*/ 11443014 w 12191992"/>
              <a:gd name="connsiteY728" fmla="*/ 788136 h 6857995"/>
              <a:gd name="connsiteX729" fmla="*/ 11481476 w 12191992"/>
              <a:gd name="connsiteY729" fmla="*/ 797710 h 6857995"/>
              <a:gd name="connsiteX730" fmla="*/ 11505849 w 12191992"/>
              <a:gd name="connsiteY730" fmla="*/ 780988 h 6857995"/>
              <a:gd name="connsiteX731" fmla="*/ 11480138 w 12191992"/>
              <a:gd name="connsiteY731" fmla="*/ 759582 h 6857995"/>
              <a:gd name="connsiteX732" fmla="*/ 11437621 w 12191992"/>
              <a:gd name="connsiteY732" fmla="*/ 714180 h 6857995"/>
              <a:gd name="connsiteX733" fmla="*/ 11495690 w 12191992"/>
              <a:gd name="connsiteY733" fmla="*/ 668194 h 6857995"/>
              <a:gd name="connsiteX734" fmla="*/ 11607356 w 12191992"/>
              <a:gd name="connsiteY734" fmla="*/ 668069 h 6857995"/>
              <a:gd name="connsiteX735" fmla="*/ 11646486 w 12191992"/>
              <a:gd name="connsiteY735" fmla="*/ 675803 h 6857995"/>
              <a:gd name="connsiteX736" fmla="*/ 11638543 w 12191992"/>
              <a:gd name="connsiteY736" fmla="*/ 703813 h 6857995"/>
              <a:gd name="connsiteX737" fmla="*/ 11606687 w 12191992"/>
              <a:gd name="connsiteY737" fmla="*/ 696497 h 6857995"/>
              <a:gd name="connsiteX738" fmla="*/ 11584404 w 12191992"/>
              <a:gd name="connsiteY738" fmla="*/ 711295 h 6857995"/>
              <a:gd name="connsiteX739" fmla="*/ 11612832 w 12191992"/>
              <a:gd name="connsiteY739" fmla="*/ 732952 h 6857995"/>
              <a:gd name="connsiteX740" fmla="*/ 11652423 w 12191992"/>
              <a:gd name="connsiteY740" fmla="*/ 778687 h 6857995"/>
              <a:gd name="connsiteX741" fmla="*/ 11618154 w 12191992"/>
              <a:gd name="connsiteY741" fmla="*/ 822339 h 6857995"/>
              <a:gd name="connsiteX742" fmla="*/ 11590886 w 12191992"/>
              <a:gd name="connsiteY742" fmla="*/ 826161 h 6857995"/>
              <a:gd name="connsiteX743" fmla="*/ 11547489 w 12191992"/>
              <a:gd name="connsiteY743" fmla="*/ 816606 h 6857995"/>
              <a:gd name="connsiteX744" fmla="*/ 11554512 w 12191992"/>
              <a:gd name="connsiteY744" fmla="*/ 788136 h 6857995"/>
              <a:gd name="connsiteX745" fmla="*/ 11593016 w 12191992"/>
              <a:gd name="connsiteY745" fmla="*/ 797710 h 6857995"/>
              <a:gd name="connsiteX746" fmla="*/ 11617347 w 12191992"/>
              <a:gd name="connsiteY746" fmla="*/ 780988 h 6857995"/>
              <a:gd name="connsiteX747" fmla="*/ 11591636 w 12191992"/>
              <a:gd name="connsiteY747" fmla="*/ 759582 h 6857995"/>
              <a:gd name="connsiteX748" fmla="*/ 11549286 w 12191992"/>
              <a:gd name="connsiteY748" fmla="*/ 714055 h 6857995"/>
              <a:gd name="connsiteX749" fmla="*/ 11607356 w 12191992"/>
              <a:gd name="connsiteY749" fmla="*/ 668069 h 6857995"/>
              <a:gd name="connsiteX750" fmla="*/ 11794515 w 12191992"/>
              <a:gd name="connsiteY750" fmla="*/ 612479 h 6857995"/>
              <a:gd name="connsiteX751" fmla="*/ 11818967 w 12191992"/>
              <a:gd name="connsiteY751" fmla="*/ 633368 h 6857995"/>
              <a:gd name="connsiteX752" fmla="*/ 11818980 w 12191992"/>
              <a:gd name="connsiteY752" fmla="*/ 633536 h 6857995"/>
              <a:gd name="connsiteX753" fmla="*/ 11798327 w 12191992"/>
              <a:gd name="connsiteY753" fmla="*/ 657805 h 6857995"/>
              <a:gd name="connsiteX754" fmla="*/ 11798077 w 12191992"/>
              <a:gd name="connsiteY754" fmla="*/ 657826 h 6857995"/>
              <a:gd name="connsiteX755" fmla="*/ 11773620 w 12191992"/>
              <a:gd name="connsiteY755" fmla="*/ 636934 h 6857995"/>
              <a:gd name="connsiteX756" fmla="*/ 11794515 w 12191992"/>
              <a:gd name="connsiteY756" fmla="*/ 612479 h 6857995"/>
              <a:gd name="connsiteX757" fmla="*/ 11759865 w 12191992"/>
              <a:gd name="connsiteY757" fmla="*/ 572207 h 6857995"/>
              <a:gd name="connsiteX758" fmla="*/ 11784318 w 12191992"/>
              <a:gd name="connsiteY758" fmla="*/ 593101 h 6857995"/>
              <a:gd name="connsiteX759" fmla="*/ 11763423 w 12191992"/>
              <a:gd name="connsiteY759" fmla="*/ 617554 h 6857995"/>
              <a:gd name="connsiteX760" fmla="*/ 11738971 w 12191992"/>
              <a:gd name="connsiteY760" fmla="*/ 596659 h 6857995"/>
              <a:gd name="connsiteX761" fmla="*/ 11738962 w 12191992"/>
              <a:gd name="connsiteY761" fmla="*/ 596538 h 6857995"/>
              <a:gd name="connsiteX762" fmla="*/ 11759865 w 12191992"/>
              <a:gd name="connsiteY762" fmla="*/ 572375 h 6857995"/>
              <a:gd name="connsiteX763" fmla="*/ 11721905 w 12191992"/>
              <a:gd name="connsiteY763" fmla="*/ 546413 h 6857995"/>
              <a:gd name="connsiteX764" fmla="*/ 11721822 w 12191992"/>
              <a:gd name="connsiteY764" fmla="*/ 546621 h 6857995"/>
              <a:gd name="connsiteX765" fmla="*/ 11741767 w 12191992"/>
              <a:gd name="connsiteY765" fmla="*/ 563322 h 6857995"/>
              <a:gd name="connsiteX766" fmla="*/ 11725066 w 12191992"/>
              <a:gd name="connsiteY766" fmla="*/ 583268 h 6857995"/>
              <a:gd name="connsiteX767" fmla="*/ 11705120 w 12191992"/>
              <a:gd name="connsiteY767" fmla="*/ 566567 h 6857995"/>
              <a:gd name="connsiteX768" fmla="*/ 11705099 w 12191992"/>
              <a:gd name="connsiteY768" fmla="*/ 566312 h 6857995"/>
              <a:gd name="connsiteX769" fmla="*/ 11721608 w 12191992"/>
              <a:gd name="connsiteY769" fmla="*/ 546437 h 6857995"/>
              <a:gd name="connsiteX770" fmla="*/ 11721905 w 12191992"/>
              <a:gd name="connsiteY770" fmla="*/ 546413 h 6857995"/>
              <a:gd name="connsiteX771" fmla="*/ 11684363 w 12191992"/>
              <a:gd name="connsiteY771" fmla="*/ 520952 h 6857995"/>
              <a:gd name="connsiteX772" fmla="*/ 11703845 w 12191992"/>
              <a:gd name="connsiteY772" fmla="*/ 537758 h 6857995"/>
              <a:gd name="connsiteX773" fmla="*/ 11703845 w 12191992"/>
              <a:gd name="connsiteY773" fmla="*/ 537967 h 6857995"/>
              <a:gd name="connsiteX774" fmla="*/ 11686825 w 12191992"/>
              <a:gd name="connsiteY774" fmla="*/ 557407 h 6857995"/>
              <a:gd name="connsiteX775" fmla="*/ 11667385 w 12191992"/>
              <a:gd name="connsiteY775" fmla="*/ 540387 h 6857995"/>
              <a:gd name="connsiteX776" fmla="*/ 11684363 w 12191992"/>
              <a:gd name="connsiteY776" fmla="*/ 520952 h 6857995"/>
              <a:gd name="connsiteX777" fmla="*/ 11442764 w 12191992"/>
              <a:gd name="connsiteY777" fmla="*/ 516019 h 6857995"/>
              <a:gd name="connsiteX778" fmla="*/ 11450372 w 12191992"/>
              <a:gd name="connsiteY778" fmla="*/ 522625 h 6857995"/>
              <a:gd name="connsiteX779" fmla="*/ 11443767 w 12191992"/>
              <a:gd name="connsiteY779" fmla="*/ 530233 h 6857995"/>
              <a:gd name="connsiteX780" fmla="*/ 11436246 w 12191992"/>
              <a:gd name="connsiteY780" fmla="*/ 523744 h 6857995"/>
              <a:gd name="connsiteX781" fmla="*/ 11436242 w 12191992"/>
              <a:gd name="connsiteY781" fmla="*/ 523670 h 6857995"/>
              <a:gd name="connsiteX782" fmla="*/ 11442764 w 12191992"/>
              <a:gd name="connsiteY782" fmla="*/ 516187 h 6857995"/>
              <a:gd name="connsiteX783" fmla="*/ 11465381 w 12191992"/>
              <a:gd name="connsiteY783" fmla="*/ 500426 h 6857995"/>
              <a:gd name="connsiteX784" fmla="*/ 11474817 w 12191992"/>
              <a:gd name="connsiteY784" fmla="*/ 508585 h 6857995"/>
              <a:gd name="connsiteX785" fmla="*/ 11474829 w 12191992"/>
              <a:gd name="connsiteY785" fmla="*/ 508786 h 6857995"/>
              <a:gd name="connsiteX786" fmla="*/ 11466635 w 12191992"/>
              <a:gd name="connsiteY786" fmla="*/ 518347 h 6857995"/>
              <a:gd name="connsiteX787" fmla="*/ 11466468 w 12191992"/>
              <a:gd name="connsiteY787" fmla="*/ 518360 h 6857995"/>
              <a:gd name="connsiteX788" fmla="*/ 11457036 w 12191992"/>
              <a:gd name="connsiteY788" fmla="*/ 510283 h 6857995"/>
              <a:gd name="connsiteX789" fmla="*/ 11457020 w 12191992"/>
              <a:gd name="connsiteY789" fmla="*/ 509998 h 6857995"/>
              <a:gd name="connsiteX790" fmla="*/ 11465310 w 12191992"/>
              <a:gd name="connsiteY790" fmla="*/ 500596 h 6857995"/>
              <a:gd name="connsiteX791" fmla="*/ 11465381 w 12191992"/>
              <a:gd name="connsiteY791" fmla="*/ 500592 h 6857995"/>
              <a:gd name="connsiteX792" fmla="*/ 11642996 w 12191992"/>
              <a:gd name="connsiteY792" fmla="*/ 499342 h 6857995"/>
              <a:gd name="connsiteX793" fmla="*/ 11661127 w 12191992"/>
              <a:gd name="connsiteY793" fmla="*/ 514525 h 6857995"/>
              <a:gd name="connsiteX794" fmla="*/ 11661160 w 12191992"/>
              <a:gd name="connsiteY794" fmla="*/ 514973 h 6857995"/>
              <a:gd name="connsiteX795" fmla="*/ 11645943 w 12191992"/>
              <a:gd name="connsiteY795" fmla="*/ 532657 h 6857995"/>
              <a:gd name="connsiteX796" fmla="*/ 11627811 w 12191992"/>
              <a:gd name="connsiteY796" fmla="*/ 517474 h 6857995"/>
              <a:gd name="connsiteX797" fmla="*/ 11642996 w 12191992"/>
              <a:gd name="connsiteY797" fmla="*/ 499342 h 6857995"/>
              <a:gd name="connsiteX798" fmla="*/ 11492722 w 12191992"/>
              <a:gd name="connsiteY798" fmla="*/ 490600 h 6857995"/>
              <a:gd name="connsiteX799" fmla="*/ 11502133 w 12191992"/>
              <a:gd name="connsiteY799" fmla="*/ 498971 h 6857995"/>
              <a:gd name="connsiteX800" fmla="*/ 11493763 w 12191992"/>
              <a:gd name="connsiteY800" fmla="*/ 508380 h 6857995"/>
              <a:gd name="connsiteX801" fmla="*/ 11484361 w 12191992"/>
              <a:gd name="connsiteY801" fmla="*/ 500133 h 6857995"/>
              <a:gd name="connsiteX802" fmla="*/ 11492517 w 12191992"/>
              <a:gd name="connsiteY802" fmla="*/ 490614 h 6857995"/>
              <a:gd name="connsiteX803" fmla="*/ 11492722 w 12191992"/>
              <a:gd name="connsiteY803" fmla="*/ 490600 h 6857995"/>
              <a:gd name="connsiteX804" fmla="*/ 11733904 w 12191992"/>
              <a:gd name="connsiteY804" fmla="*/ 490558 h 6857995"/>
              <a:gd name="connsiteX805" fmla="*/ 11748732 w 12191992"/>
              <a:gd name="connsiteY805" fmla="*/ 503331 h 6857995"/>
              <a:gd name="connsiteX806" fmla="*/ 11748745 w 12191992"/>
              <a:gd name="connsiteY806" fmla="*/ 503518 h 6857995"/>
              <a:gd name="connsiteX807" fmla="*/ 11735869 w 12191992"/>
              <a:gd name="connsiteY807" fmla="*/ 518318 h 6857995"/>
              <a:gd name="connsiteX808" fmla="*/ 11735869 w 12191992"/>
              <a:gd name="connsiteY808" fmla="*/ 518528 h 6857995"/>
              <a:gd name="connsiteX809" fmla="*/ 11720902 w 12191992"/>
              <a:gd name="connsiteY809" fmla="*/ 505526 h 6857995"/>
              <a:gd name="connsiteX810" fmla="*/ 11733904 w 12191992"/>
              <a:gd name="connsiteY810" fmla="*/ 490558 h 6857995"/>
              <a:gd name="connsiteX811" fmla="*/ 11769272 w 12191992"/>
              <a:gd name="connsiteY811" fmla="*/ 486378 h 6857995"/>
              <a:gd name="connsiteX812" fmla="*/ 11781605 w 12191992"/>
              <a:gd name="connsiteY812" fmla="*/ 496955 h 6857995"/>
              <a:gd name="connsiteX813" fmla="*/ 11781605 w 12191992"/>
              <a:gd name="connsiteY813" fmla="*/ 497164 h 6857995"/>
              <a:gd name="connsiteX814" fmla="*/ 11770819 w 12191992"/>
              <a:gd name="connsiteY814" fmla="*/ 509489 h 6857995"/>
              <a:gd name="connsiteX815" fmla="*/ 11758494 w 12191992"/>
              <a:gd name="connsiteY815" fmla="*/ 498698 h 6857995"/>
              <a:gd name="connsiteX816" fmla="*/ 11769272 w 12191992"/>
              <a:gd name="connsiteY816" fmla="*/ 486378 h 6857995"/>
              <a:gd name="connsiteX817" fmla="*/ 11604513 w 12191992"/>
              <a:gd name="connsiteY817" fmla="*/ 483828 h 6857995"/>
              <a:gd name="connsiteX818" fmla="*/ 11621110 w 12191992"/>
              <a:gd name="connsiteY818" fmla="*/ 498502 h 6857995"/>
              <a:gd name="connsiteX819" fmla="*/ 11621235 w 12191992"/>
              <a:gd name="connsiteY819" fmla="*/ 498502 h 6857995"/>
              <a:gd name="connsiteX820" fmla="*/ 11606565 w 12191992"/>
              <a:gd name="connsiteY820" fmla="*/ 515283 h 6857995"/>
              <a:gd name="connsiteX821" fmla="*/ 11589784 w 12191992"/>
              <a:gd name="connsiteY821" fmla="*/ 500613 h 6857995"/>
              <a:gd name="connsiteX822" fmla="*/ 11604454 w 12191992"/>
              <a:gd name="connsiteY822" fmla="*/ 483832 h 6857995"/>
              <a:gd name="connsiteX823" fmla="*/ 11604513 w 12191992"/>
              <a:gd name="connsiteY823" fmla="*/ 483828 h 6857995"/>
              <a:gd name="connsiteX824" fmla="*/ 11527547 w 12191992"/>
              <a:gd name="connsiteY824" fmla="*/ 481696 h 6857995"/>
              <a:gd name="connsiteX825" fmla="*/ 11539997 w 12191992"/>
              <a:gd name="connsiteY825" fmla="*/ 492244 h 6857995"/>
              <a:gd name="connsiteX826" fmla="*/ 11540005 w 12191992"/>
              <a:gd name="connsiteY826" fmla="*/ 492357 h 6857995"/>
              <a:gd name="connsiteX827" fmla="*/ 11540089 w 12191992"/>
              <a:gd name="connsiteY827" fmla="*/ 492482 h 6857995"/>
              <a:gd name="connsiteX828" fmla="*/ 11529286 w 12191992"/>
              <a:gd name="connsiteY828" fmla="*/ 504790 h 6857995"/>
              <a:gd name="connsiteX829" fmla="*/ 11516978 w 12191992"/>
              <a:gd name="connsiteY829" fmla="*/ 493985 h 6857995"/>
              <a:gd name="connsiteX830" fmla="*/ 11527547 w 12191992"/>
              <a:gd name="connsiteY830" fmla="*/ 481696 h 6857995"/>
              <a:gd name="connsiteX831" fmla="*/ 11696019 w 12191992"/>
              <a:gd name="connsiteY831" fmla="*/ 478815 h 6857995"/>
              <a:gd name="connsiteX832" fmla="*/ 11711738 w 12191992"/>
              <a:gd name="connsiteY832" fmla="*/ 492268 h 6857995"/>
              <a:gd name="connsiteX833" fmla="*/ 11711746 w 12191992"/>
              <a:gd name="connsiteY833" fmla="*/ 492357 h 6857995"/>
              <a:gd name="connsiteX834" fmla="*/ 11698285 w 12191992"/>
              <a:gd name="connsiteY834" fmla="*/ 507783 h 6857995"/>
              <a:gd name="connsiteX835" fmla="*/ 11698285 w 12191992"/>
              <a:gd name="connsiteY835" fmla="*/ 507992 h 6857995"/>
              <a:gd name="connsiteX836" fmla="*/ 11682561 w 12191992"/>
              <a:gd name="connsiteY836" fmla="*/ 494539 h 6857995"/>
              <a:gd name="connsiteX837" fmla="*/ 11696019 w 12191992"/>
              <a:gd name="connsiteY837" fmla="*/ 478815 h 6857995"/>
              <a:gd name="connsiteX838" fmla="*/ 11563873 w 12191992"/>
              <a:gd name="connsiteY838" fmla="*/ 476935 h 6857995"/>
              <a:gd name="connsiteX839" fmla="*/ 11579759 w 12191992"/>
              <a:gd name="connsiteY839" fmla="*/ 490558 h 6857995"/>
              <a:gd name="connsiteX840" fmla="*/ 11579763 w 12191992"/>
              <a:gd name="connsiteY840" fmla="*/ 490600 h 6857995"/>
              <a:gd name="connsiteX841" fmla="*/ 11566134 w 12191992"/>
              <a:gd name="connsiteY841" fmla="*/ 506445 h 6857995"/>
              <a:gd name="connsiteX842" fmla="*/ 11550248 w 12191992"/>
              <a:gd name="connsiteY842" fmla="*/ 492820 h 6857995"/>
              <a:gd name="connsiteX843" fmla="*/ 11563873 w 12191992"/>
              <a:gd name="connsiteY843" fmla="*/ 476935 h 6857995"/>
              <a:gd name="connsiteX844" fmla="*/ 11795744 w 12191992"/>
              <a:gd name="connsiteY844" fmla="*/ 469397 h 6857995"/>
              <a:gd name="connsiteX845" fmla="*/ 11805075 w 12191992"/>
              <a:gd name="connsiteY845" fmla="*/ 477766 h 6857995"/>
              <a:gd name="connsiteX846" fmla="*/ 11796822 w 12191992"/>
              <a:gd name="connsiteY846" fmla="*/ 487089 h 6857995"/>
              <a:gd name="connsiteX847" fmla="*/ 11787336 w 12191992"/>
              <a:gd name="connsiteY847" fmla="*/ 478716 h 6857995"/>
              <a:gd name="connsiteX848" fmla="*/ 11787332 w 12191992"/>
              <a:gd name="connsiteY848" fmla="*/ 478602 h 6857995"/>
              <a:gd name="connsiteX849" fmla="*/ 11787374 w 12191992"/>
              <a:gd name="connsiteY849" fmla="*/ 478727 h 6857995"/>
              <a:gd name="connsiteX850" fmla="*/ 11795744 w 12191992"/>
              <a:gd name="connsiteY850" fmla="*/ 469397 h 6857995"/>
              <a:gd name="connsiteX851" fmla="*/ 11657958 w 12191992"/>
              <a:gd name="connsiteY851" fmla="*/ 459539 h 6857995"/>
              <a:gd name="connsiteX852" fmla="*/ 11657983 w 12191992"/>
              <a:gd name="connsiteY852" fmla="*/ 459539 h 6857995"/>
              <a:gd name="connsiteX853" fmla="*/ 11658109 w 12191992"/>
              <a:gd name="connsiteY853" fmla="*/ 459539 h 6857995"/>
              <a:gd name="connsiteX854" fmla="*/ 11677197 w 12191992"/>
              <a:gd name="connsiteY854" fmla="*/ 475877 h 6857995"/>
              <a:gd name="connsiteX855" fmla="*/ 11660859 w 12191992"/>
              <a:gd name="connsiteY855" fmla="*/ 494964 h 6857995"/>
              <a:gd name="connsiteX856" fmla="*/ 11641771 w 12191992"/>
              <a:gd name="connsiteY856" fmla="*/ 478628 h 6857995"/>
              <a:gd name="connsiteX857" fmla="*/ 11641762 w 12191992"/>
              <a:gd name="connsiteY857" fmla="*/ 478517 h 6857995"/>
              <a:gd name="connsiteX858" fmla="*/ 11657958 w 12191992"/>
              <a:gd name="connsiteY858" fmla="*/ 459539 h 6857995"/>
              <a:gd name="connsiteX859" fmla="*/ 11619897 w 12191992"/>
              <a:gd name="connsiteY859" fmla="*/ 437716 h 6857995"/>
              <a:gd name="connsiteX860" fmla="*/ 11620023 w 12191992"/>
              <a:gd name="connsiteY860" fmla="*/ 437716 h 6857995"/>
              <a:gd name="connsiteX861" fmla="*/ 11639153 w 12191992"/>
              <a:gd name="connsiteY861" fmla="*/ 454008 h 6857995"/>
              <a:gd name="connsiteX862" fmla="*/ 11622857 w 12191992"/>
              <a:gd name="connsiteY862" fmla="*/ 473138 h 6857995"/>
              <a:gd name="connsiteX863" fmla="*/ 11603731 w 12191992"/>
              <a:gd name="connsiteY863" fmla="*/ 456847 h 6857995"/>
              <a:gd name="connsiteX864" fmla="*/ 11603718 w 12191992"/>
              <a:gd name="connsiteY864" fmla="*/ 456695 h 6857995"/>
              <a:gd name="connsiteX865" fmla="*/ 11619743 w 12191992"/>
              <a:gd name="connsiteY865" fmla="*/ 437727 h 6857995"/>
              <a:gd name="connsiteX866" fmla="*/ 11619897 w 12191992"/>
              <a:gd name="connsiteY866" fmla="*/ 437716 h 6857995"/>
              <a:gd name="connsiteX867" fmla="*/ 11812124 w 12191992"/>
              <a:gd name="connsiteY867" fmla="*/ 418234 h 6857995"/>
              <a:gd name="connsiteX868" fmla="*/ 11815635 w 12191992"/>
              <a:gd name="connsiteY868" fmla="*/ 433074 h 6857995"/>
              <a:gd name="connsiteX869" fmla="*/ 11830268 w 12191992"/>
              <a:gd name="connsiteY869" fmla="*/ 437674 h 6857995"/>
              <a:gd name="connsiteX870" fmla="*/ 11815593 w 12191992"/>
              <a:gd name="connsiteY870" fmla="*/ 441855 h 6857995"/>
              <a:gd name="connsiteX871" fmla="*/ 11812082 w 12191992"/>
              <a:gd name="connsiteY871" fmla="*/ 457240 h 6857995"/>
              <a:gd name="connsiteX872" fmla="*/ 11807901 w 12191992"/>
              <a:gd name="connsiteY872" fmla="*/ 441855 h 6857995"/>
              <a:gd name="connsiteX873" fmla="*/ 11793854 w 12191992"/>
              <a:gd name="connsiteY873" fmla="*/ 437674 h 6857995"/>
              <a:gd name="connsiteX874" fmla="*/ 11807943 w 12191992"/>
              <a:gd name="connsiteY874" fmla="*/ 433033 h 6857995"/>
              <a:gd name="connsiteX875" fmla="*/ 11585407 w 12191992"/>
              <a:gd name="connsiteY875" fmla="*/ 404689 h 6857995"/>
              <a:gd name="connsiteX876" fmla="*/ 11606561 w 12191992"/>
              <a:gd name="connsiteY876" fmla="*/ 423376 h 6857995"/>
              <a:gd name="connsiteX877" fmla="*/ 11606687 w 12191992"/>
              <a:gd name="connsiteY877" fmla="*/ 423251 h 6857995"/>
              <a:gd name="connsiteX878" fmla="*/ 11588120 w 12191992"/>
              <a:gd name="connsiteY878" fmla="*/ 444480 h 6857995"/>
              <a:gd name="connsiteX879" fmla="*/ 11566891 w 12191992"/>
              <a:gd name="connsiteY879" fmla="*/ 425914 h 6857995"/>
              <a:gd name="connsiteX880" fmla="*/ 11585407 w 12191992"/>
              <a:gd name="connsiteY880" fmla="*/ 404689 h 6857995"/>
              <a:gd name="connsiteX881" fmla="*/ 11688460 w 12191992"/>
              <a:gd name="connsiteY881" fmla="*/ 389011 h 6857995"/>
              <a:gd name="connsiteX882" fmla="*/ 11720108 w 12191992"/>
              <a:gd name="connsiteY882" fmla="*/ 416134 h 6857995"/>
              <a:gd name="connsiteX883" fmla="*/ 11692979 w 12191992"/>
              <a:gd name="connsiteY883" fmla="*/ 447782 h 6857995"/>
              <a:gd name="connsiteX884" fmla="*/ 11661336 w 12191992"/>
              <a:gd name="connsiteY884" fmla="*/ 420659 h 6857995"/>
              <a:gd name="connsiteX885" fmla="*/ 11661328 w 12191992"/>
              <a:gd name="connsiteY885" fmla="*/ 420575 h 6857995"/>
              <a:gd name="connsiteX886" fmla="*/ 11688126 w 12191992"/>
              <a:gd name="connsiteY886" fmla="*/ 389037 h 6857995"/>
              <a:gd name="connsiteX887" fmla="*/ 11688460 w 12191992"/>
              <a:gd name="connsiteY887" fmla="*/ 389011 h 6857995"/>
              <a:gd name="connsiteX888" fmla="*/ 11551293 w 12191992"/>
              <a:gd name="connsiteY888" fmla="*/ 371118 h 6857995"/>
              <a:gd name="connsiteX889" fmla="*/ 11572447 w 12191992"/>
              <a:gd name="connsiteY889" fmla="*/ 389555 h 6857995"/>
              <a:gd name="connsiteX890" fmla="*/ 11572531 w 12191992"/>
              <a:gd name="connsiteY890" fmla="*/ 389680 h 6857995"/>
              <a:gd name="connsiteX891" fmla="*/ 11553969 w 12191992"/>
              <a:gd name="connsiteY891" fmla="*/ 410913 h 6857995"/>
              <a:gd name="connsiteX892" fmla="*/ 11532735 w 12191992"/>
              <a:gd name="connsiteY892" fmla="*/ 392348 h 6857995"/>
              <a:gd name="connsiteX893" fmla="*/ 11551293 w 12191992"/>
              <a:gd name="connsiteY893" fmla="*/ 371118 h 6857995"/>
              <a:gd name="connsiteX894" fmla="*/ 11798871 w 12191992"/>
              <a:gd name="connsiteY894" fmla="*/ 355023 h 6857995"/>
              <a:gd name="connsiteX895" fmla="*/ 11804389 w 12191992"/>
              <a:gd name="connsiteY895" fmla="*/ 378350 h 6857995"/>
              <a:gd name="connsiteX896" fmla="*/ 11827383 w 12191992"/>
              <a:gd name="connsiteY896" fmla="*/ 385583 h 6857995"/>
              <a:gd name="connsiteX897" fmla="*/ 11804389 w 12191992"/>
              <a:gd name="connsiteY897" fmla="*/ 391980 h 6857995"/>
              <a:gd name="connsiteX898" fmla="*/ 11798871 w 12191992"/>
              <a:gd name="connsiteY898" fmla="*/ 416101 h 6857995"/>
              <a:gd name="connsiteX899" fmla="*/ 11792391 w 12191992"/>
              <a:gd name="connsiteY899" fmla="*/ 391980 h 6857995"/>
              <a:gd name="connsiteX900" fmla="*/ 11770359 w 12191992"/>
              <a:gd name="connsiteY900" fmla="*/ 385583 h 6857995"/>
              <a:gd name="connsiteX901" fmla="*/ 11792433 w 12191992"/>
              <a:gd name="connsiteY901" fmla="*/ 378350 h 6857995"/>
              <a:gd name="connsiteX902" fmla="*/ 11519018 w 12191992"/>
              <a:gd name="connsiteY902" fmla="*/ 330691 h 6857995"/>
              <a:gd name="connsiteX903" fmla="*/ 11519186 w 12191992"/>
              <a:gd name="connsiteY903" fmla="*/ 330817 h 6857995"/>
              <a:gd name="connsiteX904" fmla="*/ 11543095 w 12191992"/>
              <a:gd name="connsiteY904" fmla="*/ 351256 h 6857995"/>
              <a:gd name="connsiteX905" fmla="*/ 11522656 w 12191992"/>
              <a:gd name="connsiteY905" fmla="*/ 375165 h 6857995"/>
              <a:gd name="connsiteX906" fmla="*/ 11498747 w 12191992"/>
              <a:gd name="connsiteY906" fmla="*/ 354726 h 6857995"/>
              <a:gd name="connsiteX907" fmla="*/ 11498742 w 12191992"/>
              <a:gd name="connsiteY907" fmla="*/ 354647 h 6857995"/>
              <a:gd name="connsiteX908" fmla="*/ 11518780 w 12191992"/>
              <a:gd name="connsiteY908" fmla="*/ 330712 h 6857995"/>
              <a:gd name="connsiteX909" fmla="*/ 11519018 w 12191992"/>
              <a:gd name="connsiteY909" fmla="*/ 330691 h 6857995"/>
              <a:gd name="connsiteX910" fmla="*/ 11741178 w 12191992"/>
              <a:gd name="connsiteY910" fmla="*/ 298459 h 6857995"/>
              <a:gd name="connsiteX911" fmla="*/ 11748494 w 12191992"/>
              <a:gd name="connsiteY911" fmla="*/ 334830 h 6857995"/>
              <a:gd name="connsiteX912" fmla="*/ 11778720 w 12191992"/>
              <a:gd name="connsiteY912" fmla="*/ 346118 h 6857995"/>
              <a:gd name="connsiteX913" fmla="*/ 11748452 w 12191992"/>
              <a:gd name="connsiteY913" fmla="*/ 356109 h 6857995"/>
              <a:gd name="connsiteX914" fmla="*/ 11741178 w 12191992"/>
              <a:gd name="connsiteY914" fmla="*/ 393736 h 6857995"/>
              <a:gd name="connsiteX915" fmla="*/ 11732817 w 12191992"/>
              <a:gd name="connsiteY915" fmla="*/ 356109 h 6857995"/>
              <a:gd name="connsiteX916" fmla="*/ 11703803 w 12191992"/>
              <a:gd name="connsiteY916" fmla="*/ 346118 h 6857995"/>
              <a:gd name="connsiteX917" fmla="*/ 11732817 w 12191992"/>
              <a:gd name="connsiteY917" fmla="*/ 334788 h 6857995"/>
              <a:gd name="connsiteX918" fmla="*/ 11606603 w 12191992"/>
              <a:gd name="connsiteY918" fmla="*/ 258993 h 6857995"/>
              <a:gd name="connsiteX919" fmla="*/ 11282352 w 12191992"/>
              <a:gd name="connsiteY919" fmla="*/ 583327 h 6857995"/>
              <a:gd name="connsiteX920" fmla="*/ 11606645 w 12191992"/>
              <a:gd name="connsiteY920" fmla="*/ 907577 h 6857995"/>
              <a:gd name="connsiteX921" fmla="*/ 11930937 w 12191992"/>
              <a:gd name="connsiteY921" fmla="*/ 583285 h 6857995"/>
              <a:gd name="connsiteX922" fmla="*/ 11930937 w 12191992"/>
              <a:gd name="connsiteY922" fmla="*/ 583243 h 6857995"/>
              <a:gd name="connsiteX923" fmla="*/ 11606603 w 12191992"/>
              <a:gd name="connsiteY923" fmla="*/ 258993 h 6857995"/>
              <a:gd name="connsiteX924" fmla="*/ 0 w 12191992"/>
              <a:gd name="connsiteY924" fmla="*/ 0 h 6857995"/>
              <a:gd name="connsiteX925" fmla="*/ 12191992 w 12191992"/>
              <a:gd name="connsiteY925" fmla="*/ 0 h 6857995"/>
              <a:gd name="connsiteX926" fmla="*/ 12191992 w 12191992"/>
              <a:gd name="connsiteY926" fmla="*/ 6857995 h 6857995"/>
              <a:gd name="connsiteX927" fmla="*/ 0 w 12191992"/>
              <a:gd name="connsiteY92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</a:cxnLst>
            <a:rect l="l" t="t" r="r" b="b"/>
            <a:pathLst>
              <a:path w="12191992" h="6857995">
                <a:moveTo>
                  <a:pt x="6646705" y="6390071"/>
                </a:moveTo>
                <a:cubicBezTo>
                  <a:pt x="6635667" y="6390181"/>
                  <a:pt x="6626802" y="6399202"/>
                  <a:pt x="6626903" y="6410240"/>
                </a:cubicBezTo>
                <a:cubicBezTo>
                  <a:pt x="6627003" y="6421205"/>
                  <a:pt x="6635920" y="6430042"/>
                  <a:pt x="6646886" y="6430042"/>
                </a:cubicBezTo>
                <a:cubicBezTo>
                  <a:pt x="6657924" y="6430042"/>
                  <a:pt x="6666872" y="6421095"/>
                  <a:pt x="6666873" y="6410057"/>
                </a:cubicBezTo>
                <a:cubicBezTo>
                  <a:pt x="6666873" y="6399019"/>
                  <a:pt x="6657926" y="6390071"/>
                  <a:pt x="6646888" y="6390071"/>
                </a:cubicBezTo>
                <a:cubicBezTo>
                  <a:pt x="6646827" y="6390071"/>
                  <a:pt x="6646765" y="6390071"/>
                  <a:pt x="6646705" y="6390071"/>
                </a:cubicBezTo>
                <a:close/>
                <a:moveTo>
                  <a:pt x="5674931" y="6390071"/>
                </a:moveTo>
                <a:cubicBezTo>
                  <a:pt x="5663893" y="6390181"/>
                  <a:pt x="5655028" y="6399202"/>
                  <a:pt x="5655129" y="6410240"/>
                </a:cubicBezTo>
                <a:cubicBezTo>
                  <a:pt x="5655229" y="6421205"/>
                  <a:pt x="5664147" y="6430042"/>
                  <a:pt x="5675112" y="6430042"/>
                </a:cubicBezTo>
                <a:cubicBezTo>
                  <a:pt x="5686150" y="6430042"/>
                  <a:pt x="5695098" y="6421095"/>
                  <a:pt x="5695100" y="6410057"/>
                </a:cubicBezTo>
                <a:cubicBezTo>
                  <a:pt x="5695100" y="6399019"/>
                  <a:pt x="5686152" y="6390071"/>
                  <a:pt x="5675114" y="6390071"/>
                </a:cubicBezTo>
                <a:cubicBezTo>
                  <a:pt x="5675054" y="6390071"/>
                  <a:pt x="5674991" y="6390071"/>
                  <a:pt x="5674931" y="6390071"/>
                </a:cubicBezTo>
                <a:close/>
                <a:moveTo>
                  <a:pt x="6335920" y="6379988"/>
                </a:moveTo>
                <a:lnTo>
                  <a:pt x="6335920" y="6384755"/>
                </a:lnTo>
                <a:lnTo>
                  <a:pt x="6335186" y="6384755"/>
                </a:lnTo>
                <a:cubicBezTo>
                  <a:pt x="6335417" y="6386240"/>
                  <a:pt x="6335492" y="6387762"/>
                  <a:pt x="6335410" y="6389265"/>
                </a:cubicBezTo>
                <a:cubicBezTo>
                  <a:pt x="6334763" y="6401293"/>
                  <a:pt x="6324484" y="6410516"/>
                  <a:pt x="6312450" y="6409874"/>
                </a:cubicBezTo>
                <a:cubicBezTo>
                  <a:pt x="6312063" y="6409911"/>
                  <a:pt x="6311673" y="6409929"/>
                  <a:pt x="6311284" y="6409947"/>
                </a:cubicBezTo>
                <a:cubicBezTo>
                  <a:pt x="6304297" y="6410002"/>
                  <a:pt x="6298582" y="6404392"/>
                  <a:pt x="6298515" y="6397406"/>
                </a:cubicBezTo>
                <a:cubicBezTo>
                  <a:pt x="6298413" y="6389980"/>
                  <a:pt x="6304295" y="6383856"/>
                  <a:pt x="6311717" y="6383655"/>
                </a:cubicBezTo>
                <a:close/>
                <a:moveTo>
                  <a:pt x="6854851" y="6350870"/>
                </a:moveTo>
                <a:cubicBezTo>
                  <a:pt x="6869814" y="6348945"/>
                  <a:pt x="6883507" y="6359524"/>
                  <a:pt x="6885430" y="6374486"/>
                </a:cubicBezTo>
                <a:lnTo>
                  <a:pt x="6885247" y="6374486"/>
                </a:lnTo>
                <a:cubicBezTo>
                  <a:pt x="6885366" y="6375458"/>
                  <a:pt x="6885430" y="6376448"/>
                  <a:pt x="6885443" y="6377438"/>
                </a:cubicBezTo>
                <a:cubicBezTo>
                  <a:pt x="6885638" y="6392620"/>
                  <a:pt x="6873483" y="6405087"/>
                  <a:pt x="6858294" y="6405289"/>
                </a:cubicBezTo>
                <a:cubicBezTo>
                  <a:pt x="6844568" y="6405271"/>
                  <a:pt x="6832988" y="6395077"/>
                  <a:pt x="6831237" y="6381453"/>
                </a:cubicBezTo>
                <a:cubicBezTo>
                  <a:pt x="6829313" y="6366492"/>
                  <a:pt x="6839885" y="6352795"/>
                  <a:pt x="6854851" y="6350870"/>
                </a:cubicBezTo>
                <a:close/>
                <a:moveTo>
                  <a:pt x="6198405" y="6344050"/>
                </a:moveTo>
                <a:cubicBezTo>
                  <a:pt x="6199323" y="6344068"/>
                  <a:pt x="6200240" y="6344123"/>
                  <a:pt x="6201153" y="6344233"/>
                </a:cubicBezTo>
                <a:cubicBezTo>
                  <a:pt x="6216142" y="6345957"/>
                  <a:pt x="6226898" y="6359488"/>
                  <a:pt x="6225174" y="6374487"/>
                </a:cubicBezTo>
                <a:cubicBezTo>
                  <a:pt x="6225178" y="6375862"/>
                  <a:pt x="6225090" y="6377255"/>
                  <a:pt x="6224909" y="6378630"/>
                </a:cubicBezTo>
                <a:cubicBezTo>
                  <a:pt x="6222681" y="6395481"/>
                  <a:pt x="6207204" y="6407362"/>
                  <a:pt x="6190337" y="6405125"/>
                </a:cubicBezTo>
                <a:cubicBezTo>
                  <a:pt x="6173472" y="6402906"/>
                  <a:pt x="6161606" y="6387413"/>
                  <a:pt x="6163833" y="6370563"/>
                </a:cubicBezTo>
                <a:cubicBezTo>
                  <a:pt x="6166061" y="6353694"/>
                  <a:pt x="6181540" y="6341831"/>
                  <a:pt x="6198405" y="6344050"/>
                </a:cubicBezTo>
                <a:close/>
                <a:moveTo>
                  <a:pt x="6558073" y="6340639"/>
                </a:moveTo>
                <a:cubicBezTo>
                  <a:pt x="6570022" y="6340603"/>
                  <a:pt x="6579742" y="6350247"/>
                  <a:pt x="6579780" y="6362202"/>
                </a:cubicBezTo>
                <a:lnTo>
                  <a:pt x="6532108" y="6362202"/>
                </a:lnTo>
                <a:cubicBezTo>
                  <a:pt x="6532988" y="6349807"/>
                  <a:pt x="6543522" y="6340328"/>
                  <a:pt x="6555944" y="6340750"/>
                </a:cubicBezTo>
                <a:cubicBezTo>
                  <a:pt x="6556652" y="6340676"/>
                  <a:pt x="6557362" y="6340639"/>
                  <a:pt x="6558073" y="6340639"/>
                </a:cubicBezTo>
                <a:close/>
                <a:moveTo>
                  <a:pt x="5473426" y="6320397"/>
                </a:moveTo>
                <a:lnTo>
                  <a:pt x="5507529" y="6428576"/>
                </a:lnTo>
                <a:lnTo>
                  <a:pt x="5536865" y="6428576"/>
                </a:lnTo>
                <a:lnTo>
                  <a:pt x="5561434" y="6355234"/>
                </a:lnTo>
                <a:lnTo>
                  <a:pt x="5586372" y="6428576"/>
                </a:lnTo>
                <a:lnTo>
                  <a:pt x="5615340" y="6428576"/>
                </a:lnTo>
                <a:lnTo>
                  <a:pt x="5648711" y="6320397"/>
                </a:lnTo>
                <a:lnTo>
                  <a:pt x="5620108" y="6320397"/>
                </a:lnTo>
                <a:lnTo>
                  <a:pt x="5600306" y="6390071"/>
                </a:lnTo>
                <a:lnTo>
                  <a:pt x="5577386" y="6320397"/>
                </a:lnTo>
                <a:lnTo>
                  <a:pt x="5546766" y="6320397"/>
                </a:lnTo>
                <a:lnTo>
                  <a:pt x="5523480" y="6389888"/>
                </a:lnTo>
                <a:lnTo>
                  <a:pt x="5503678" y="6320397"/>
                </a:lnTo>
                <a:close/>
                <a:moveTo>
                  <a:pt x="5292639" y="6320397"/>
                </a:moveTo>
                <a:lnTo>
                  <a:pt x="5326742" y="6428576"/>
                </a:lnTo>
                <a:lnTo>
                  <a:pt x="5357363" y="6428576"/>
                </a:lnTo>
                <a:lnTo>
                  <a:pt x="5381748" y="6355234"/>
                </a:lnTo>
                <a:lnTo>
                  <a:pt x="5406135" y="6428576"/>
                </a:lnTo>
                <a:lnTo>
                  <a:pt x="5434921" y="6428576"/>
                </a:lnTo>
                <a:lnTo>
                  <a:pt x="5468475" y="6320397"/>
                </a:lnTo>
                <a:lnTo>
                  <a:pt x="5439688" y="6320397"/>
                </a:lnTo>
                <a:lnTo>
                  <a:pt x="5419885" y="6390071"/>
                </a:lnTo>
                <a:lnTo>
                  <a:pt x="5396966" y="6320397"/>
                </a:lnTo>
                <a:lnTo>
                  <a:pt x="5366530" y="6320397"/>
                </a:lnTo>
                <a:lnTo>
                  <a:pt x="5343244" y="6389888"/>
                </a:lnTo>
                <a:lnTo>
                  <a:pt x="5323625" y="6320397"/>
                </a:lnTo>
                <a:close/>
                <a:moveTo>
                  <a:pt x="5112770" y="6320397"/>
                </a:moveTo>
                <a:lnTo>
                  <a:pt x="5146871" y="6428576"/>
                </a:lnTo>
                <a:lnTo>
                  <a:pt x="5176208" y="6428576"/>
                </a:lnTo>
                <a:lnTo>
                  <a:pt x="5200778" y="6355234"/>
                </a:lnTo>
                <a:lnTo>
                  <a:pt x="5225715" y="6428576"/>
                </a:lnTo>
                <a:lnTo>
                  <a:pt x="5254500" y="6428576"/>
                </a:lnTo>
                <a:lnTo>
                  <a:pt x="5288238" y="6320397"/>
                </a:lnTo>
                <a:lnTo>
                  <a:pt x="5259635" y="6320397"/>
                </a:lnTo>
                <a:lnTo>
                  <a:pt x="5239833" y="6390071"/>
                </a:lnTo>
                <a:lnTo>
                  <a:pt x="5216729" y="6320397"/>
                </a:lnTo>
                <a:lnTo>
                  <a:pt x="5186477" y="6320397"/>
                </a:lnTo>
                <a:lnTo>
                  <a:pt x="5163191" y="6389888"/>
                </a:lnTo>
                <a:lnTo>
                  <a:pt x="5143388" y="6320397"/>
                </a:lnTo>
                <a:close/>
                <a:moveTo>
                  <a:pt x="6204089" y="6318014"/>
                </a:moveTo>
                <a:cubicBezTo>
                  <a:pt x="6191162" y="6317042"/>
                  <a:pt x="6178685" y="6322964"/>
                  <a:pt x="6171268" y="6333599"/>
                </a:cubicBezTo>
                <a:lnTo>
                  <a:pt x="6171268" y="6320397"/>
                </a:lnTo>
                <a:lnTo>
                  <a:pt x="6143399" y="6320397"/>
                </a:lnTo>
                <a:lnTo>
                  <a:pt x="6143399" y="6470380"/>
                </a:lnTo>
                <a:lnTo>
                  <a:pt x="6172185" y="6470380"/>
                </a:lnTo>
                <a:lnTo>
                  <a:pt x="6172185" y="6417941"/>
                </a:lnTo>
                <a:cubicBezTo>
                  <a:pt x="6179725" y="6427054"/>
                  <a:pt x="6191193" y="6431968"/>
                  <a:pt x="6202989" y="6431143"/>
                </a:cubicBezTo>
                <a:cubicBezTo>
                  <a:pt x="6204364" y="6431125"/>
                  <a:pt x="6205737" y="6431033"/>
                  <a:pt x="6207105" y="6430904"/>
                </a:cubicBezTo>
                <a:cubicBezTo>
                  <a:pt x="6235521" y="6428062"/>
                  <a:pt x="6256251" y="6402723"/>
                  <a:pt x="6253411" y="6374303"/>
                </a:cubicBezTo>
                <a:cubicBezTo>
                  <a:pt x="6253411" y="6342216"/>
                  <a:pt x="6235442" y="6318014"/>
                  <a:pt x="6204089" y="6318014"/>
                </a:cubicBezTo>
                <a:close/>
                <a:moveTo>
                  <a:pt x="6317401" y="6317831"/>
                </a:moveTo>
                <a:cubicBezTo>
                  <a:pt x="6295178" y="6315905"/>
                  <a:pt x="6275213" y="6331399"/>
                  <a:pt x="6271562" y="6353401"/>
                </a:cubicBezTo>
                <a:lnTo>
                  <a:pt x="6297232" y="6358902"/>
                </a:lnTo>
                <a:cubicBezTo>
                  <a:pt x="6297228" y="6358187"/>
                  <a:pt x="6297265" y="6357471"/>
                  <a:pt x="6297344" y="6356775"/>
                </a:cubicBezTo>
                <a:cubicBezTo>
                  <a:pt x="6298457" y="6346709"/>
                  <a:pt x="6307520" y="6339448"/>
                  <a:pt x="6317584" y="6340566"/>
                </a:cubicBezTo>
                <a:cubicBezTo>
                  <a:pt x="6330052" y="6340566"/>
                  <a:pt x="6335920" y="6346984"/>
                  <a:pt x="6335920" y="6354685"/>
                </a:cubicBezTo>
                <a:cubicBezTo>
                  <a:pt x="6335920" y="6358352"/>
                  <a:pt x="6333903" y="6362385"/>
                  <a:pt x="6327852" y="6362385"/>
                </a:cubicBezTo>
                <a:lnTo>
                  <a:pt x="6301632" y="6366419"/>
                </a:lnTo>
                <a:cubicBezTo>
                  <a:pt x="6283693" y="6367024"/>
                  <a:pt x="6269520" y="6381839"/>
                  <a:pt x="6269729" y="6399789"/>
                </a:cubicBezTo>
                <a:cubicBezTo>
                  <a:pt x="6269747" y="6400450"/>
                  <a:pt x="6269786" y="6401110"/>
                  <a:pt x="6269844" y="6401770"/>
                </a:cubicBezTo>
                <a:cubicBezTo>
                  <a:pt x="6271473" y="6420325"/>
                  <a:pt x="6287839" y="6434058"/>
                  <a:pt x="6306400" y="6432427"/>
                </a:cubicBezTo>
                <a:cubicBezTo>
                  <a:pt x="6318985" y="6433050"/>
                  <a:pt x="6330943" y="6426889"/>
                  <a:pt x="6337753" y="6416291"/>
                </a:cubicBezTo>
                <a:cubicBezTo>
                  <a:pt x="6337790" y="6420655"/>
                  <a:pt x="6338158" y="6425001"/>
                  <a:pt x="6338853" y="6429309"/>
                </a:cubicBezTo>
                <a:lnTo>
                  <a:pt x="6365256" y="6429309"/>
                </a:lnTo>
                <a:cubicBezTo>
                  <a:pt x="6364378" y="6423607"/>
                  <a:pt x="6363947" y="6417850"/>
                  <a:pt x="6363973" y="6412074"/>
                </a:cubicBezTo>
                <a:lnTo>
                  <a:pt x="6363973" y="6358902"/>
                </a:lnTo>
                <a:cubicBezTo>
                  <a:pt x="6363973" y="6337083"/>
                  <a:pt x="6351321" y="6317831"/>
                  <a:pt x="6317401" y="6317831"/>
                </a:cubicBezTo>
                <a:close/>
                <a:moveTo>
                  <a:pt x="6074856" y="6317720"/>
                </a:moveTo>
                <a:cubicBezTo>
                  <a:pt x="6054614" y="6317078"/>
                  <a:pt x="6037689" y="6332975"/>
                  <a:pt x="6037054" y="6353217"/>
                </a:cubicBezTo>
                <a:cubicBezTo>
                  <a:pt x="6037184" y="6370086"/>
                  <a:pt x="6050139" y="6384076"/>
                  <a:pt x="6066941" y="6385487"/>
                </a:cubicBezTo>
                <a:lnTo>
                  <a:pt x="6081059" y="6388788"/>
                </a:lnTo>
                <a:cubicBezTo>
                  <a:pt x="6089310" y="6390621"/>
                  <a:pt x="6092610" y="6393738"/>
                  <a:pt x="6092610" y="6399422"/>
                </a:cubicBezTo>
                <a:cubicBezTo>
                  <a:pt x="6092610" y="6405106"/>
                  <a:pt x="6088027" y="6410240"/>
                  <a:pt x="6078493" y="6410240"/>
                </a:cubicBezTo>
                <a:cubicBezTo>
                  <a:pt x="6078405" y="6410240"/>
                  <a:pt x="6078317" y="6410259"/>
                  <a:pt x="6078232" y="6410259"/>
                </a:cubicBezTo>
                <a:cubicBezTo>
                  <a:pt x="6068122" y="6410845"/>
                  <a:pt x="6059455" y="6403108"/>
                  <a:pt x="6058874" y="6393005"/>
                </a:cubicBezTo>
                <a:lnTo>
                  <a:pt x="6033937" y="6398506"/>
                </a:lnTo>
                <a:cubicBezTo>
                  <a:pt x="6037505" y="6419738"/>
                  <a:pt x="6057114" y="6434425"/>
                  <a:pt x="6078493" y="6431876"/>
                </a:cubicBezTo>
                <a:cubicBezTo>
                  <a:pt x="6079377" y="6431986"/>
                  <a:pt x="6080267" y="6432059"/>
                  <a:pt x="6081158" y="6432096"/>
                </a:cubicBezTo>
                <a:cubicBezTo>
                  <a:pt x="6101391" y="6432958"/>
                  <a:pt x="6118503" y="6417281"/>
                  <a:pt x="6119379" y="6397039"/>
                </a:cubicBezTo>
                <a:cubicBezTo>
                  <a:pt x="6118864" y="6379492"/>
                  <a:pt x="6105171" y="6365153"/>
                  <a:pt x="6087659" y="6363852"/>
                </a:cubicBezTo>
                <a:lnTo>
                  <a:pt x="6072441" y="6360551"/>
                </a:lnTo>
                <a:cubicBezTo>
                  <a:pt x="6066574" y="6359451"/>
                  <a:pt x="6062723" y="6357068"/>
                  <a:pt x="6062723" y="6350833"/>
                </a:cubicBezTo>
                <a:cubicBezTo>
                  <a:pt x="6062723" y="6344599"/>
                  <a:pt x="6068774" y="6340016"/>
                  <a:pt x="6076475" y="6340016"/>
                </a:cubicBezTo>
                <a:cubicBezTo>
                  <a:pt x="6076610" y="6339997"/>
                  <a:pt x="6076747" y="6339979"/>
                  <a:pt x="6076884" y="6339961"/>
                </a:cubicBezTo>
                <a:cubicBezTo>
                  <a:pt x="6085847" y="6339026"/>
                  <a:pt x="6093873" y="6345534"/>
                  <a:pt x="6094810" y="6354501"/>
                </a:cubicBezTo>
                <a:lnTo>
                  <a:pt x="6118829" y="6349000"/>
                </a:lnTo>
                <a:cubicBezTo>
                  <a:pt x="6115452" y="6329033"/>
                  <a:pt x="6096930" y="6315281"/>
                  <a:pt x="6076841" y="6317830"/>
                </a:cubicBezTo>
                <a:cubicBezTo>
                  <a:pt x="6076182" y="6317775"/>
                  <a:pt x="6075518" y="6317738"/>
                  <a:pt x="6074856" y="6317720"/>
                </a:cubicBezTo>
                <a:close/>
                <a:moveTo>
                  <a:pt x="6740214" y="6317280"/>
                </a:moveTo>
                <a:cubicBezTo>
                  <a:pt x="6708520" y="6317280"/>
                  <a:pt x="6682825" y="6342968"/>
                  <a:pt x="6682825" y="6374670"/>
                </a:cubicBezTo>
                <a:cubicBezTo>
                  <a:pt x="6682825" y="6406372"/>
                  <a:pt x="6708518" y="6432060"/>
                  <a:pt x="6740214" y="6432060"/>
                </a:cubicBezTo>
                <a:cubicBezTo>
                  <a:pt x="6763352" y="6432958"/>
                  <a:pt x="6784038" y="6417740"/>
                  <a:pt x="6790087" y="6395389"/>
                </a:cubicBezTo>
                <a:lnTo>
                  <a:pt x="6764784" y="6386771"/>
                </a:lnTo>
                <a:cubicBezTo>
                  <a:pt x="6761879" y="6397864"/>
                  <a:pt x="6751681" y="6405474"/>
                  <a:pt x="6740214" y="6405107"/>
                </a:cubicBezTo>
                <a:cubicBezTo>
                  <a:pt x="6739305" y="6405107"/>
                  <a:pt x="6738396" y="6405052"/>
                  <a:pt x="6737492" y="6404960"/>
                </a:cubicBezTo>
                <a:cubicBezTo>
                  <a:pt x="6722286" y="6403328"/>
                  <a:pt x="6711274" y="6389687"/>
                  <a:pt x="6712895" y="6374487"/>
                </a:cubicBezTo>
                <a:cubicBezTo>
                  <a:pt x="6712772" y="6373277"/>
                  <a:pt x="6712730" y="6372066"/>
                  <a:pt x="6712768" y="6370856"/>
                </a:cubicBezTo>
                <a:cubicBezTo>
                  <a:pt x="6713250" y="6355766"/>
                  <a:pt x="6725867" y="6343940"/>
                  <a:pt x="6740948" y="6344417"/>
                </a:cubicBezTo>
                <a:cubicBezTo>
                  <a:pt x="6752211" y="6344050"/>
                  <a:pt x="6762142" y="6351751"/>
                  <a:pt x="6764600" y="6362752"/>
                </a:cubicBezTo>
                <a:lnTo>
                  <a:pt x="6790453" y="6353951"/>
                </a:lnTo>
                <a:cubicBezTo>
                  <a:pt x="6784621" y="6331289"/>
                  <a:pt x="6763572" y="6315924"/>
                  <a:pt x="6740214" y="6317280"/>
                </a:cubicBezTo>
                <a:close/>
                <a:moveTo>
                  <a:pt x="6440065" y="6317280"/>
                </a:moveTo>
                <a:cubicBezTo>
                  <a:pt x="6408368" y="6317537"/>
                  <a:pt x="6382880" y="6343426"/>
                  <a:pt x="6383134" y="6375128"/>
                </a:cubicBezTo>
                <a:cubicBezTo>
                  <a:pt x="6383387" y="6406830"/>
                  <a:pt x="6409285" y="6432316"/>
                  <a:pt x="6440982" y="6432059"/>
                </a:cubicBezTo>
                <a:cubicBezTo>
                  <a:pt x="6464119" y="6432958"/>
                  <a:pt x="6484805" y="6417739"/>
                  <a:pt x="6490854" y="6395389"/>
                </a:cubicBezTo>
                <a:lnTo>
                  <a:pt x="6465368" y="6386771"/>
                </a:lnTo>
                <a:cubicBezTo>
                  <a:pt x="6462539" y="6397846"/>
                  <a:pt x="6452403" y="6405455"/>
                  <a:pt x="6440982" y="6405106"/>
                </a:cubicBezTo>
                <a:cubicBezTo>
                  <a:pt x="6440140" y="6405106"/>
                  <a:pt x="6439298" y="6405051"/>
                  <a:pt x="6438460" y="6404978"/>
                </a:cubicBezTo>
                <a:cubicBezTo>
                  <a:pt x="6423143" y="6403456"/>
                  <a:pt x="6411959" y="6389796"/>
                  <a:pt x="6413479" y="6374486"/>
                </a:cubicBezTo>
                <a:cubicBezTo>
                  <a:pt x="6413407" y="6373716"/>
                  <a:pt x="6413367" y="6372946"/>
                  <a:pt x="6413359" y="6372158"/>
                </a:cubicBezTo>
                <a:cubicBezTo>
                  <a:pt x="6413224" y="6356976"/>
                  <a:pt x="6425426" y="6344545"/>
                  <a:pt x="6440615" y="6344416"/>
                </a:cubicBezTo>
                <a:cubicBezTo>
                  <a:pt x="6451902" y="6343976"/>
                  <a:pt x="6461875" y="6351714"/>
                  <a:pt x="6464268" y="6362752"/>
                </a:cubicBezTo>
                <a:lnTo>
                  <a:pt x="6490120" y="6353950"/>
                </a:lnTo>
                <a:cubicBezTo>
                  <a:pt x="6484429" y="6331270"/>
                  <a:pt x="6463398" y="6315868"/>
                  <a:pt x="6440065" y="6317280"/>
                </a:cubicBezTo>
                <a:close/>
                <a:moveTo>
                  <a:pt x="5971229" y="6317280"/>
                </a:moveTo>
                <a:cubicBezTo>
                  <a:pt x="5939533" y="6317537"/>
                  <a:pt x="5914046" y="6343427"/>
                  <a:pt x="5914299" y="6375129"/>
                </a:cubicBezTo>
                <a:cubicBezTo>
                  <a:pt x="5914551" y="6406830"/>
                  <a:pt x="5940450" y="6432316"/>
                  <a:pt x="5972146" y="6432060"/>
                </a:cubicBezTo>
                <a:cubicBezTo>
                  <a:pt x="5995284" y="6432958"/>
                  <a:pt x="6015969" y="6417740"/>
                  <a:pt x="6022019" y="6395389"/>
                </a:cubicBezTo>
                <a:lnTo>
                  <a:pt x="5996715" y="6386771"/>
                </a:lnTo>
                <a:cubicBezTo>
                  <a:pt x="5993811" y="6397864"/>
                  <a:pt x="5983613" y="6405474"/>
                  <a:pt x="5972146" y="6405107"/>
                </a:cubicBezTo>
                <a:cubicBezTo>
                  <a:pt x="5971236" y="6405107"/>
                  <a:pt x="5970327" y="6405052"/>
                  <a:pt x="5969421" y="6404960"/>
                </a:cubicBezTo>
                <a:cubicBezTo>
                  <a:pt x="5954217" y="6403328"/>
                  <a:pt x="5943206" y="6389687"/>
                  <a:pt x="5944827" y="6374487"/>
                </a:cubicBezTo>
                <a:cubicBezTo>
                  <a:pt x="5944734" y="6373588"/>
                  <a:pt x="5944689" y="6372690"/>
                  <a:pt x="5944688" y="6371773"/>
                </a:cubicBezTo>
                <a:cubicBezTo>
                  <a:pt x="5944663" y="6356701"/>
                  <a:pt x="5956874" y="6344435"/>
                  <a:pt x="5971962" y="6344417"/>
                </a:cubicBezTo>
                <a:cubicBezTo>
                  <a:pt x="5983203" y="6344123"/>
                  <a:pt x="5993091" y="6351788"/>
                  <a:pt x="5995616" y="6362752"/>
                </a:cubicBezTo>
                <a:lnTo>
                  <a:pt x="6021468" y="6353951"/>
                </a:lnTo>
                <a:cubicBezTo>
                  <a:pt x="6015635" y="6331289"/>
                  <a:pt x="5994587" y="6315924"/>
                  <a:pt x="5971229" y="6317280"/>
                </a:cubicBezTo>
                <a:close/>
                <a:moveTo>
                  <a:pt x="6995810" y="6317279"/>
                </a:moveTo>
                <a:cubicBezTo>
                  <a:pt x="6983318" y="6317060"/>
                  <a:pt x="6971572" y="6323202"/>
                  <a:pt x="6964640" y="6333598"/>
                </a:cubicBezTo>
                <a:lnTo>
                  <a:pt x="6964640" y="6320397"/>
                </a:lnTo>
                <a:lnTo>
                  <a:pt x="6937137" y="6320397"/>
                </a:lnTo>
                <a:lnTo>
                  <a:pt x="6937137" y="6428575"/>
                </a:lnTo>
                <a:lnTo>
                  <a:pt x="6966473" y="6428575"/>
                </a:lnTo>
                <a:lnTo>
                  <a:pt x="6966473" y="6365318"/>
                </a:lnTo>
                <a:cubicBezTo>
                  <a:pt x="6966420" y="6364677"/>
                  <a:pt x="6966398" y="6364053"/>
                  <a:pt x="6966405" y="6363411"/>
                </a:cubicBezTo>
                <a:cubicBezTo>
                  <a:pt x="6966545" y="6352484"/>
                  <a:pt x="6975524" y="6343719"/>
                  <a:pt x="6986459" y="6343866"/>
                </a:cubicBezTo>
                <a:cubicBezTo>
                  <a:pt x="6987238" y="6343866"/>
                  <a:pt x="6988017" y="6343903"/>
                  <a:pt x="6988793" y="6343994"/>
                </a:cubicBezTo>
                <a:cubicBezTo>
                  <a:pt x="6998844" y="6345204"/>
                  <a:pt x="7006010" y="6354354"/>
                  <a:pt x="7004794" y="6364402"/>
                </a:cubicBezTo>
                <a:lnTo>
                  <a:pt x="7004794" y="6428575"/>
                </a:lnTo>
                <a:lnTo>
                  <a:pt x="7033947" y="6428575"/>
                </a:lnTo>
                <a:lnTo>
                  <a:pt x="7033947" y="6365318"/>
                </a:lnTo>
                <a:cubicBezTo>
                  <a:pt x="7033900" y="6364750"/>
                  <a:pt x="7033876" y="6364182"/>
                  <a:pt x="7033880" y="6363595"/>
                </a:cubicBezTo>
                <a:cubicBezTo>
                  <a:pt x="7033916" y="6352667"/>
                  <a:pt x="7042813" y="6343829"/>
                  <a:pt x="7053750" y="6343866"/>
                </a:cubicBezTo>
                <a:cubicBezTo>
                  <a:pt x="7054529" y="6343866"/>
                  <a:pt x="7055308" y="6343903"/>
                  <a:pt x="7056084" y="6343994"/>
                </a:cubicBezTo>
                <a:cubicBezTo>
                  <a:pt x="7066135" y="6345204"/>
                  <a:pt x="7073301" y="6354354"/>
                  <a:pt x="7072085" y="6364402"/>
                </a:cubicBezTo>
                <a:lnTo>
                  <a:pt x="7072085" y="6428575"/>
                </a:lnTo>
                <a:lnTo>
                  <a:pt x="7100872" y="6428575"/>
                </a:lnTo>
                <a:lnTo>
                  <a:pt x="7100872" y="6358718"/>
                </a:lnTo>
                <a:cubicBezTo>
                  <a:pt x="7102122" y="6343573"/>
                  <a:pt x="7094564" y="6329069"/>
                  <a:pt x="7081442" y="6321424"/>
                </a:cubicBezTo>
                <a:cubicBezTo>
                  <a:pt x="7062635" y="6310459"/>
                  <a:pt x="7038496" y="6316803"/>
                  <a:pt x="7027530" y="6335615"/>
                </a:cubicBezTo>
                <a:cubicBezTo>
                  <a:pt x="7021670" y="6323624"/>
                  <a:pt x="7009129" y="6316363"/>
                  <a:pt x="6995810" y="6317279"/>
                </a:cubicBezTo>
                <a:close/>
                <a:moveTo>
                  <a:pt x="6555577" y="6317097"/>
                </a:moveTo>
                <a:cubicBezTo>
                  <a:pt x="6527313" y="6319902"/>
                  <a:pt x="6505320" y="6342895"/>
                  <a:pt x="6503780" y="6371260"/>
                </a:cubicBezTo>
                <a:cubicBezTo>
                  <a:pt x="6502055" y="6403017"/>
                  <a:pt x="6526395" y="6430153"/>
                  <a:pt x="6558144" y="6431876"/>
                </a:cubicBezTo>
                <a:cubicBezTo>
                  <a:pt x="6580299" y="6432977"/>
                  <a:pt x="6600351" y="6418840"/>
                  <a:pt x="6606733" y="6397589"/>
                </a:cubicBezTo>
                <a:lnTo>
                  <a:pt x="6582714" y="6390622"/>
                </a:lnTo>
                <a:cubicBezTo>
                  <a:pt x="6579417" y="6401128"/>
                  <a:pt x="6569307" y="6407967"/>
                  <a:pt x="6558328" y="6407124"/>
                </a:cubicBezTo>
                <a:cubicBezTo>
                  <a:pt x="6544186" y="6407545"/>
                  <a:pt x="6532259" y="6396672"/>
                  <a:pt x="6531375" y="6382554"/>
                </a:cubicBezTo>
                <a:lnTo>
                  <a:pt x="6608200" y="6382554"/>
                </a:lnTo>
                <a:cubicBezTo>
                  <a:pt x="6608200" y="6382188"/>
                  <a:pt x="6608200" y="6377787"/>
                  <a:pt x="6608200" y="6373570"/>
                </a:cubicBezTo>
                <a:cubicBezTo>
                  <a:pt x="6608612" y="6370416"/>
                  <a:pt x="6608724" y="6367244"/>
                  <a:pt x="6608536" y="6364072"/>
                </a:cubicBezTo>
                <a:cubicBezTo>
                  <a:pt x="6606883" y="6336478"/>
                  <a:pt x="6583172" y="6315447"/>
                  <a:pt x="6555577" y="6317097"/>
                </a:cubicBezTo>
                <a:close/>
                <a:moveTo>
                  <a:pt x="6859211" y="6317096"/>
                </a:moveTo>
                <a:cubicBezTo>
                  <a:pt x="6828312" y="6316491"/>
                  <a:pt x="6802747" y="6341005"/>
                  <a:pt x="6802034" y="6371900"/>
                </a:cubicBezTo>
                <a:cubicBezTo>
                  <a:pt x="6801321" y="6402869"/>
                  <a:pt x="6825853" y="6428575"/>
                  <a:pt x="6856831" y="6429290"/>
                </a:cubicBezTo>
                <a:cubicBezTo>
                  <a:pt x="6887810" y="6430005"/>
                  <a:pt x="6913502" y="6405473"/>
                  <a:pt x="6914217" y="6374486"/>
                </a:cubicBezTo>
                <a:cubicBezTo>
                  <a:pt x="6914252" y="6373679"/>
                  <a:pt x="6914268" y="6372854"/>
                  <a:pt x="6914268" y="6372047"/>
                </a:cubicBezTo>
                <a:cubicBezTo>
                  <a:pt x="6914241" y="6341665"/>
                  <a:pt x="6889589" y="6317059"/>
                  <a:pt x="6859211" y="6317096"/>
                </a:cubicBezTo>
                <a:close/>
                <a:moveTo>
                  <a:pt x="5755820" y="6316987"/>
                </a:moveTo>
                <a:cubicBezTo>
                  <a:pt x="5735578" y="6316345"/>
                  <a:pt x="5718652" y="6332242"/>
                  <a:pt x="5718018" y="6352484"/>
                </a:cubicBezTo>
                <a:cubicBezTo>
                  <a:pt x="5718148" y="6369353"/>
                  <a:pt x="5731101" y="6383343"/>
                  <a:pt x="5747905" y="6384755"/>
                </a:cubicBezTo>
                <a:lnTo>
                  <a:pt x="5762023" y="6388055"/>
                </a:lnTo>
                <a:cubicBezTo>
                  <a:pt x="5770274" y="6389888"/>
                  <a:pt x="5773575" y="6393005"/>
                  <a:pt x="5773575" y="6398689"/>
                </a:cubicBezTo>
                <a:cubicBezTo>
                  <a:pt x="5773575" y="6404373"/>
                  <a:pt x="5768991" y="6409507"/>
                  <a:pt x="5759455" y="6409507"/>
                </a:cubicBezTo>
                <a:cubicBezTo>
                  <a:pt x="5749519" y="6410259"/>
                  <a:pt x="5740806" y="6402925"/>
                  <a:pt x="5739837" y="6393005"/>
                </a:cubicBezTo>
                <a:lnTo>
                  <a:pt x="5715085" y="6398506"/>
                </a:lnTo>
                <a:cubicBezTo>
                  <a:pt x="5718652" y="6419738"/>
                  <a:pt x="5738262" y="6434425"/>
                  <a:pt x="5759640" y="6431876"/>
                </a:cubicBezTo>
                <a:cubicBezTo>
                  <a:pt x="5760961" y="6432041"/>
                  <a:pt x="5762293" y="6432152"/>
                  <a:pt x="5763628" y="6432188"/>
                </a:cubicBezTo>
                <a:cubicBezTo>
                  <a:pt x="5783874" y="6432610"/>
                  <a:pt x="5800643" y="6416548"/>
                  <a:pt x="5801078" y="6396306"/>
                </a:cubicBezTo>
                <a:cubicBezTo>
                  <a:pt x="5800562" y="6378759"/>
                  <a:pt x="5786868" y="6364421"/>
                  <a:pt x="5769356" y="6363119"/>
                </a:cubicBezTo>
                <a:lnTo>
                  <a:pt x="5754138" y="6359818"/>
                </a:lnTo>
                <a:cubicBezTo>
                  <a:pt x="5748271" y="6358718"/>
                  <a:pt x="5744421" y="6356335"/>
                  <a:pt x="5744421" y="6350101"/>
                </a:cubicBezTo>
                <a:cubicBezTo>
                  <a:pt x="5744421" y="6343867"/>
                  <a:pt x="5750471" y="6339283"/>
                  <a:pt x="5758173" y="6339283"/>
                </a:cubicBezTo>
                <a:cubicBezTo>
                  <a:pt x="5766963" y="6338531"/>
                  <a:pt x="5774720" y="6344985"/>
                  <a:pt x="5775590" y="6353768"/>
                </a:cubicBezTo>
                <a:lnTo>
                  <a:pt x="5799793" y="6348267"/>
                </a:lnTo>
                <a:cubicBezTo>
                  <a:pt x="5796417" y="6328300"/>
                  <a:pt x="5777893" y="6314548"/>
                  <a:pt x="5757806" y="6317097"/>
                </a:cubicBezTo>
                <a:cubicBezTo>
                  <a:pt x="5757145" y="6317042"/>
                  <a:pt x="5756482" y="6317005"/>
                  <a:pt x="5755820" y="6316987"/>
                </a:cubicBezTo>
                <a:close/>
                <a:moveTo>
                  <a:pt x="5855881" y="6316932"/>
                </a:moveTo>
                <a:cubicBezTo>
                  <a:pt x="5835637" y="6316327"/>
                  <a:pt x="5818737" y="6332242"/>
                  <a:pt x="5818130" y="6352484"/>
                </a:cubicBezTo>
                <a:cubicBezTo>
                  <a:pt x="5818352" y="6369371"/>
                  <a:pt x="5831363" y="6383343"/>
                  <a:pt x="5848199" y="6384755"/>
                </a:cubicBezTo>
                <a:lnTo>
                  <a:pt x="5862318" y="6388055"/>
                </a:lnTo>
                <a:cubicBezTo>
                  <a:pt x="5870569" y="6389888"/>
                  <a:pt x="5873686" y="6393005"/>
                  <a:pt x="5873686" y="6398689"/>
                </a:cubicBezTo>
                <a:cubicBezTo>
                  <a:pt x="5873686" y="6404373"/>
                  <a:pt x="5869102" y="6409507"/>
                  <a:pt x="5859568" y="6409507"/>
                </a:cubicBezTo>
                <a:cubicBezTo>
                  <a:pt x="5849699" y="6410149"/>
                  <a:pt x="5841100" y="6402852"/>
                  <a:pt x="5840131" y="6393005"/>
                </a:cubicBezTo>
                <a:lnTo>
                  <a:pt x="5815012" y="6398506"/>
                </a:lnTo>
                <a:cubicBezTo>
                  <a:pt x="5818493" y="6419793"/>
                  <a:pt x="5838164" y="6434517"/>
                  <a:pt x="5859568" y="6431876"/>
                </a:cubicBezTo>
                <a:cubicBezTo>
                  <a:pt x="5860890" y="6432041"/>
                  <a:pt x="5862220" y="6432152"/>
                  <a:pt x="5863556" y="6432188"/>
                </a:cubicBezTo>
                <a:cubicBezTo>
                  <a:pt x="5883802" y="6432610"/>
                  <a:pt x="5900571" y="6416548"/>
                  <a:pt x="5901006" y="6396306"/>
                </a:cubicBezTo>
                <a:cubicBezTo>
                  <a:pt x="5900489" y="6378759"/>
                  <a:pt x="5886796" y="6364421"/>
                  <a:pt x="5869284" y="6363119"/>
                </a:cubicBezTo>
                <a:lnTo>
                  <a:pt x="5854066" y="6359818"/>
                </a:lnTo>
                <a:cubicBezTo>
                  <a:pt x="5848199" y="6358718"/>
                  <a:pt x="5844349" y="6355418"/>
                  <a:pt x="5844349" y="6350101"/>
                </a:cubicBezTo>
                <a:cubicBezTo>
                  <a:pt x="5845116" y="6343371"/>
                  <a:pt x="5851186" y="6338531"/>
                  <a:pt x="5857917" y="6339283"/>
                </a:cubicBezTo>
                <a:cubicBezTo>
                  <a:pt x="5858053" y="6339264"/>
                  <a:pt x="5858189" y="6339246"/>
                  <a:pt x="5858325" y="6339228"/>
                </a:cubicBezTo>
                <a:cubicBezTo>
                  <a:pt x="5867288" y="6338293"/>
                  <a:pt x="5875316" y="6344802"/>
                  <a:pt x="5876253" y="6353768"/>
                </a:cubicBezTo>
                <a:lnTo>
                  <a:pt x="5900456" y="6348267"/>
                </a:lnTo>
                <a:cubicBezTo>
                  <a:pt x="5896992" y="6328355"/>
                  <a:pt x="5878530" y="6314658"/>
                  <a:pt x="5858468" y="6317097"/>
                </a:cubicBezTo>
                <a:cubicBezTo>
                  <a:pt x="5857608" y="6317005"/>
                  <a:pt x="5856746" y="6316950"/>
                  <a:pt x="5855881" y="6316932"/>
                </a:cubicBezTo>
                <a:close/>
                <a:moveTo>
                  <a:pt x="6604003" y="5786466"/>
                </a:moveTo>
                <a:lnTo>
                  <a:pt x="6604003" y="5795037"/>
                </a:lnTo>
                <a:lnTo>
                  <a:pt x="6604332" y="5795037"/>
                </a:lnTo>
                <a:cubicBezTo>
                  <a:pt x="6604818" y="5798300"/>
                  <a:pt x="6604892" y="5801630"/>
                  <a:pt x="6604554" y="5804895"/>
                </a:cubicBezTo>
                <a:cubicBezTo>
                  <a:pt x="6602314" y="5826652"/>
                  <a:pt x="6582878" y="5842442"/>
                  <a:pt x="6561146" y="5840200"/>
                </a:cubicBezTo>
                <a:cubicBezTo>
                  <a:pt x="6560452" y="5840267"/>
                  <a:pt x="6559749" y="5840300"/>
                  <a:pt x="6559051" y="5840332"/>
                </a:cubicBezTo>
                <a:cubicBezTo>
                  <a:pt x="6546487" y="5840432"/>
                  <a:pt x="6536211" y="5830344"/>
                  <a:pt x="6536093" y="5817785"/>
                </a:cubicBezTo>
                <a:cubicBezTo>
                  <a:pt x="6535911" y="5804300"/>
                  <a:pt x="6546687" y="5793224"/>
                  <a:pt x="6560159" y="5793059"/>
                </a:cubicBezTo>
                <a:close/>
                <a:moveTo>
                  <a:pt x="6352141" y="5721852"/>
                </a:moveTo>
                <a:lnTo>
                  <a:pt x="6353459" y="5721852"/>
                </a:lnTo>
                <a:cubicBezTo>
                  <a:pt x="6354560" y="5721886"/>
                  <a:pt x="6355659" y="5721984"/>
                  <a:pt x="6356753" y="5722084"/>
                </a:cubicBezTo>
                <a:cubicBezTo>
                  <a:pt x="6383906" y="5725017"/>
                  <a:pt x="6403534" y="5749412"/>
                  <a:pt x="6400601" y="5776577"/>
                </a:cubicBezTo>
                <a:cubicBezTo>
                  <a:pt x="6400828" y="5778455"/>
                  <a:pt x="6400947" y="5780334"/>
                  <a:pt x="6400960" y="5782214"/>
                </a:cubicBezTo>
                <a:cubicBezTo>
                  <a:pt x="6401126" y="5809344"/>
                  <a:pt x="6379269" y="5831465"/>
                  <a:pt x="6352141" y="5831631"/>
                </a:cubicBezTo>
                <a:cubicBezTo>
                  <a:pt x="6350720" y="5831597"/>
                  <a:pt x="6349302" y="5831499"/>
                  <a:pt x="6347891" y="5831365"/>
                </a:cubicBezTo>
                <a:cubicBezTo>
                  <a:pt x="6320556" y="5828433"/>
                  <a:pt x="6300762" y="5803906"/>
                  <a:pt x="6303680" y="5776577"/>
                </a:cubicBezTo>
                <a:cubicBezTo>
                  <a:pt x="6303516" y="5775060"/>
                  <a:pt x="6303423" y="5773543"/>
                  <a:pt x="6303403" y="5771994"/>
                </a:cubicBezTo>
                <a:cubicBezTo>
                  <a:pt x="6303011" y="5744698"/>
                  <a:pt x="6324835" y="5722248"/>
                  <a:pt x="6352141" y="5721852"/>
                </a:cubicBezTo>
                <a:close/>
                <a:moveTo>
                  <a:pt x="5480186" y="5721192"/>
                </a:moveTo>
                <a:cubicBezTo>
                  <a:pt x="5482067" y="5721192"/>
                  <a:pt x="5483922" y="5721292"/>
                  <a:pt x="5485777" y="5721523"/>
                </a:cubicBezTo>
                <a:cubicBezTo>
                  <a:pt x="5513092" y="5724589"/>
                  <a:pt x="5532731" y="5749247"/>
                  <a:pt x="5529636" y="5776577"/>
                </a:cubicBezTo>
                <a:lnTo>
                  <a:pt x="5528316" y="5776577"/>
                </a:lnTo>
                <a:cubicBezTo>
                  <a:pt x="5528446" y="5777763"/>
                  <a:pt x="5528528" y="5778983"/>
                  <a:pt x="5528571" y="5780169"/>
                </a:cubicBezTo>
                <a:cubicBezTo>
                  <a:pt x="5529507" y="5807829"/>
                  <a:pt x="5507844" y="5831036"/>
                  <a:pt x="5480186" y="5831960"/>
                </a:cubicBezTo>
                <a:cubicBezTo>
                  <a:pt x="5478537" y="5831960"/>
                  <a:pt x="5476923" y="5831860"/>
                  <a:pt x="5475308" y="5831696"/>
                </a:cubicBezTo>
                <a:cubicBezTo>
                  <a:pt x="5447780" y="5828762"/>
                  <a:pt x="5427836" y="5804103"/>
                  <a:pt x="5430736" y="5776577"/>
                </a:cubicBezTo>
                <a:cubicBezTo>
                  <a:pt x="5430540" y="5774731"/>
                  <a:pt x="5430407" y="5772851"/>
                  <a:pt x="5430407" y="5770972"/>
                </a:cubicBezTo>
                <a:cubicBezTo>
                  <a:pt x="5430407" y="5743477"/>
                  <a:pt x="5452692" y="5721192"/>
                  <a:pt x="5480186" y="5721192"/>
                </a:cubicBezTo>
                <a:close/>
                <a:moveTo>
                  <a:pt x="7010877" y="5715194"/>
                </a:moveTo>
                <a:cubicBezTo>
                  <a:pt x="7032544" y="5715226"/>
                  <a:pt x="7050076" y="5732830"/>
                  <a:pt x="7050036" y="5754489"/>
                </a:cubicBezTo>
                <a:lnTo>
                  <a:pt x="6961686" y="5754159"/>
                </a:lnTo>
                <a:cubicBezTo>
                  <a:pt x="6963604" y="5731775"/>
                  <a:pt x="6982738" y="5714798"/>
                  <a:pt x="7005202" y="5715589"/>
                </a:cubicBezTo>
                <a:cubicBezTo>
                  <a:pt x="7007080" y="5715326"/>
                  <a:pt x="7008979" y="5715194"/>
                  <a:pt x="7010877" y="5715194"/>
                </a:cubicBezTo>
                <a:close/>
                <a:moveTo>
                  <a:pt x="5344037" y="5679325"/>
                </a:moveTo>
                <a:cubicBezTo>
                  <a:pt x="5321224" y="5677711"/>
                  <a:pt x="5299565" y="5689578"/>
                  <a:pt x="5288653" y="5709655"/>
                </a:cubicBezTo>
                <a:lnTo>
                  <a:pt x="5288653" y="5680974"/>
                </a:lnTo>
                <a:lnTo>
                  <a:pt x="5237556" y="5680974"/>
                </a:lnTo>
                <a:lnTo>
                  <a:pt x="5237556" y="5875475"/>
                </a:lnTo>
                <a:lnTo>
                  <a:pt x="5290300" y="5875475"/>
                </a:lnTo>
                <a:lnTo>
                  <a:pt x="5290300" y="5786465"/>
                </a:lnTo>
                <a:cubicBezTo>
                  <a:pt x="5290300" y="5744599"/>
                  <a:pt x="5313707" y="5731412"/>
                  <a:pt x="5340410" y="5731412"/>
                </a:cubicBezTo>
                <a:cubicBezTo>
                  <a:pt x="5345685" y="5730984"/>
                  <a:pt x="5350959" y="5730984"/>
                  <a:pt x="5356234" y="5731412"/>
                </a:cubicBezTo>
                <a:lnTo>
                  <a:pt x="5356234" y="5679325"/>
                </a:lnTo>
                <a:close/>
                <a:moveTo>
                  <a:pt x="6363679" y="5675040"/>
                </a:moveTo>
                <a:cubicBezTo>
                  <a:pt x="6340296" y="5673525"/>
                  <a:pt x="6317770" y="5684106"/>
                  <a:pt x="6304009" y="5703061"/>
                </a:cubicBezTo>
                <a:lnTo>
                  <a:pt x="6304009" y="5679326"/>
                </a:lnTo>
                <a:lnTo>
                  <a:pt x="6253242" y="5679326"/>
                </a:lnTo>
                <a:lnTo>
                  <a:pt x="6253242" y="5948990"/>
                </a:lnTo>
                <a:lnTo>
                  <a:pt x="6305658" y="5948990"/>
                </a:lnTo>
                <a:lnTo>
                  <a:pt x="6305658" y="5854706"/>
                </a:lnTo>
                <a:cubicBezTo>
                  <a:pt x="6319652" y="5871058"/>
                  <a:pt x="6340547" y="5879859"/>
                  <a:pt x="6362030" y="5878443"/>
                </a:cubicBezTo>
                <a:cubicBezTo>
                  <a:pt x="6364367" y="5878409"/>
                  <a:pt x="6366705" y="5878277"/>
                  <a:pt x="6369033" y="5878047"/>
                </a:cubicBezTo>
                <a:cubicBezTo>
                  <a:pt x="6420522" y="5873332"/>
                  <a:pt x="6458418" y="5827740"/>
                  <a:pt x="6453676" y="5776246"/>
                </a:cubicBezTo>
                <a:cubicBezTo>
                  <a:pt x="6453676" y="5718556"/>
                  <a:pt x="6420710" y="5675040"/>
                  <a:pt x="6363679" y="5675040"/>
                </a:cubicBezTo>
                <a:close/>
                <a:moveTo>
                  <a:pt x="7003761" y="5674051"/>
                </a:moveTo>
                <a:cubicBezTo>
                  <a:pt x="6949179" y="5676096"/>
                  <a:pt x="6906579" y="5721984"/>
                  <a:pt x="6908610" y="5776577"/>
                </a:cubicBezTo>
                <a:cubicBezTo>
                  <a:pt x="6908498" y="5778818"/>
                  <a:pt x="6908462" y="5781060"/>
                  <a:pt x="6908501" y="5783302"/>
                </a:cubicBezTo>
                <a:cubicBezTo>
                  <a:pt x="6909481" y="5837927"/>
                  <a:pt x="6954545" y="5881409"/>
                  <a:pt x="7009157" y="5880420"/>
                </a:cubicBezTo>
                <a:cubicBezTo>
                  <a:pt x="7049944" y="5883190"/>
                  <a:pt x="7087195" y="5857311"/>
                  <a:pt x="7098826" y="5818115"/>
                </a:cubicBezTo>
                <a:lnTo>
                  <a:pt x="7053661" y="5805587"/>
                </a:lnTo>
                <a:cubicBezTo>
                  <a:pt x="7047603" y="5824542"/>
                  <a:pt x="7029313" y="5836806"/>
                  <a:pt x="7009487" y="5835257"/>
                </a:cubicBezTo>
                <a:cubicBezTo>
                  <a:pt x="6983872" y="5836213"/>
                  <a:pt x="6962131" y="5816663"/>
                  <a:pt x="6960368" y="5791081"/>
                </a:cubicBezTo>
                <a:lnTo>
                  <a:pt x="7100473" y="5791081"/>
                </a:lnTo>
                <a:cubicBezTo>
                  <a:pt x="7100473" y="5790423"/>
                  <a:pt x="7100473" y="5782181"/>
                  <a:pt x="7100473" y="5774928"/>
                </a:cubicBezTo>
                <a:cubicBezTo>
                  <a:pt x="7101064" y="5769654"/>
                  <a:pt x="7101186" y="5764314"/>
                  <a:pt x="7100847" y="5759006"/>
                </a:cubicBezTo>
                <a:cubicBezTo>
                  <a:pt x="7097626" y="5708864"/>
                  <a:pt x="7054361" y="5670821"/>
                  <a:pt x="7004213" y="5674051"/>
                </a:cubicBezTo>
                <a:cubicBezTo>
                  <a:pt x="7004061" y="5674051"/>
                  <a:pt x="7003913" y="5674051"/>
                  <a:pt x="7003761" y="5674051"/>
                </a:cubicBezTo>
                <a:close/>
                <a:moveTo>
                  <a:pt x="6793886" y="5673722"/>
                </a:moveTo>
                <a:cubicBezTo>
                  <a:pt x="6791760" y="5673690"/>
                  <a:pt x="6789634" y="5673690"/>
                  <a:pt x="6787508" y="5673789"/>
                </a:cubicBezTo>
                <a:cubicBezTo>
                  <a:pt x="6732940" y="5676161"/>
                  <a:pt x="6690630" y="5722348"/>
                  <a:pt x="6693010" y="5776906"/>
                </a:cubicBezTo>
                <a:cubicBezTo>
                  <a:pt x="6692981" y="5778225"/>
                  <a:pt x="6692974" y="5779576"/>
                  <a:pt x="6692998" y="5780896"/>
                </a:cubicBezTo>
                <a:cubicBezTo>
                  <a:pt x="6693924" y="5836608"/>
                  <a:pt x="6739828" y="5881014"/>
                  <a:pt x="6795535" y="5880091"/>
                </a:cubicBezTo>
                <a:cubicBezTo>
                  <a:pt x="6837469" y="5881838"/>
                  <a:pt x="6875112" y="5854543"/>
                  <a:pt x="6886523" y="5814158"/>
                </a:cubicBezTo>
                <a:lnTo>
                  <a:pt x="6840040" y="5798665"/>
                </a:lnTo>
                <a:cubicBezTo>
                  <a:pt x="6834683" y="5818674"/>
                  <a:pt x="6816234" y="5832323"/>
                  <a:pt x="6795535" y="5831631"/>
                </a:cubicBezTo>
                <a:cubicBezTo>
                  <a:pt x="6793913" y="5831631"/>
                  <a:pt x="6792291" y="5831532"/>
                  <a:pt x="6790677" y="5831400"/>
                </a:cubicBezTo>
                <a:cubicBezTo>
                  <a:pt x="6763136" y="5828664"/>
                  <a:pt x="6743026" y="5804103"/>
                  <a:pt x="6745756" y="5776577"/>
                </a:cubicBezTo>
                <a:cubicBezTo>
                  <a:pt x="6745615" y="5775093"/>
                  <a:pt x="6745546" y="5773578"/>
                  <a:pt x="6745542" y="5772061"/>
                </a:cubicBezTo>
                <a:cubicBezTo>
                  <a:pt x="6745476" y="5744764"/>
                  <a:pt x="6767567" y="5722579"/>
                  <a:pt x="6794876" y="5722512"/>
                </a:cubicBezTo>
                <a:cubicBezTo>
                  <a:pt x="6815372" y="5721523"/>
                  <a:pt x="6833595" y="5735468"/>
                  <a:pt x="6838062" y="5755478"/>
                </a:cubicBezTo>
                <a:lnTo>
                  <a:pt x="6885203" y="5739654"/>
                </a:lnTo>
                <a:cubicBezTo>
                  <a:pt x="6874420" y="5698678"/>
                  <a:pt x="6836166" y="5671052"/>
                  <a:pt x="6793886" y="5673722"/>
                </a:cubicBezTo>
                <a:close/>
                <a:moveTo>
                  <a:pt x="5729740" y="5673721"/>
                </a:moveTo>
                <a:cubicBezTo>
                  <a:pt x="5706934" y="5672963"/>
                  <a:pt x="5685362" y="5684073"/>
                  <a:pt x="5672709" y="5703061"/>
                </a:cubicBezTo>
                <a:lnTo>
                  <a:pt x="5672709" y="5679326"/>
                </a:lnTo>
                <a:lnTo>
                  <a:pt x="5622600" y="5679326"/>
                </a:lnTo>
                <a:lnTo>
                  <a:pt x="5622600" y="5873827"/>
                </a:lnTo>
                <a:lnTo>
                  <a:pt x="5677653" y="5874816"/>
                </a:lnTo>
                <a:lnTo>
                  <a:pt x="5677653" y="5761082"/>
                </a:lnTo>
                <a:cubicBezTo>
                  <a:pt x="5677572" y="5759961"/>
                  <a:pt x="5677541" y="5758807"/>
                  <a:pt x="5677565" y="5757686"/>
                </a:cubicBezTo>
                <a:cubicBezTo>
                  <a:pt x="5677984" y="5737840"/>
                  <a:pt x="5694403" y="5722083"/>
                  <a:pt x="5714246" y="5722512"/>
                </a:cubicBezTo>
                <a:cubicBezTo>
                  <a:pt x="5715648" y="5722512"/>
                  <a:pt x="5717049" y="5722577"/>
                  <a:pt x="5718443" y="5722741"/>
                </a:cubicBezTo>
                <a:cubicBezTo>
                  <a:pt x="5736516" y="5724918"/>
                  <a:pt x="5749397" y="5741369"/>
                  <a:pt x="5747212" y="5759433"/>
                </a:cubicBezTo>
                <a:lnTo>
                  <a:pt x="5747212" y="5874816"/>
                </a:lnTo>
                <a:lnTo>
                  <a:pt x="5799299" y="5874816"/>
                </a:lnTo>
                <a:lnTo>
                  <a:pt x="5799299" y="5761082"/>
                </a:lnTo>
                <a:cubicBezTo>
                  <a:pt x="5799224" y="5760060"/>
                  <a:pt x="5799193" y="5759037"/>
                  <a:pt x="5799202" y="5758016"/>
                </a:cubicBezTo>
                <a:cubicBezTo>
                  <a:pt x="5799440" y="5738171"/>
                  <a:pt x="5815717" y="5722280"/>
                  <a:pt x="5835562" y="5722512"/>
                </a:cubicBezTo>
                <a:cubicBezTo>
                  <a:pt x="5836963" y="5722512"/>
                  <a:pt x="5838364" y="5722577"/>
                  <a:pt x="5839757" y="5722741"/>
                </a:cubicBezTo>
                <a:cubicBezTo>
                  <a:pt x="5857831" y="5724918"/>
                  <a:pt x="5870715" y="5741369"/>
                  <a:pt x="5868529" y="5759433"/>
                </a:cubicBezTo>
                <a:lnTo>
                  <a:pt x="5868529" y="5874816"/>
                </a:lnTo>
                <a:lnTo>
                  <a:pt x="5919625" y="5874816"/>
                </a:lnTo>
                <a:lnTo>
                  <a:pt x="5919625" y="5748555"/>
                </a:lnTo>
                <a:cubicBezTo>
                  <a:pt x="5920289" y="5743808"/>
                  <a:pt x="5920428" y="5738995"/>
                  <a:pt x="5920047" y="5734181"/>
                </a:cubicBezTo>
                <a:cubicBezTo>
                  <a:pt x="5917151" y="5697885"/>
                  <a:pt x="5885377" y="5670820"/>
                  <a:pt x="5849078" y="5673721"/>
                </a:cubicBezTo>
                <a:cubicBezTo>
                  <a:pt x="5824033" y="5672534"/>
                  <a:pt x="5800364" y="5685194"/>
                  <a:pt x="5787431" y="5706687"/>
                </a:cubicBezTo>
                <a:cubicBezTo>
                  <a:pt x="5776529" y="5685160"/>
                  <a:pt x="5753835" y="5672172"/>
                  <a:pt x="5729740" y="5673721"/>
                </a:cubicBezTo>
                <a:close/>
                <a:moveTo>
                  <a:pt x="6571366" y="5673392"/>
                </a:moveTo>
                <a:cubicBezTo>
                  <a:pt x="6530469" y="5669403"/>
                  <a:pt x="6493580" y="5698050"/>
                  <a:pt x="6487303" y="5738665"/>
                </a:cubicBezTo>
                <a:lnTo>
                  <a:pt x="6534115" y="5748554"/>
                </a:lnTo>
                <a:cubicBezTo>
                  <a:pt x="6534104" y="5747137"/>
                  <a:pt x="6534184" y="5745752"/>
                  <a:pt x="6534352" y="5744367"/>
                </a:cubicBezTo>
                <a:cubicBezTo>
                  <a:pt x="6536538" y="5726269"/>
                  <a:pt x="6552962" y="5713413"/>
                  <a:pt x="6571037" y="5715588"/>
                </a:cubicBezTo>
                <a:cubicBezTo>
                  <a:pt x="6593125" y="5715588"/>
                  <a:pt x="6604003" y="5727127"/>
                  <a:pt x="6604003" y="5740972"/>
                </a:cubicBezTo>
                <a:cubicBezTo>
                  <a:pt x="6604003" y="5747565"/>
                  <a:pt x="6600376" y="5753171"/>
                  <a:pt x="6589168" y="5754818"/>
                </a:cubicBezTo>
                <a:lnTo>
                  <a:pt x="6541367" y="5762071"/>
                </a:lnTo>
                <a:cubicBezTo>
                  <a:pt x="6510085" y="5763785"/>
                  <a:pt x="6485466" y="5789433"/>
                  <a:pt x="6484995" y="5820751"/>
                </a:cubicBezTo>
                <a:cubicBezTo>
                  <a:pt x="6485018" y="5821279"/>
                  <a:pt x="6485047" y="5821773"/>
                  <a:pt x="6485083" y="5822301"/>
                </a:cubicBezTo>
                <a:cubicBezTo>
                  <a:pt x="6487487" y="5856255"/>
                  <a:pt x="6516966" y="5881838"/>
                  <a:pt x="6550928" y="5879430"/>
                </a:cubicBezTo>
                <a:cubicBezTo>
                  <a:pt x="6573786" y="5880354"/>
                  <a:pt x="6595497" y="5869376"/>
                  <a:pt x="6608289" y="5850420"/>
                </a:cubicBezTo>
                <a:cubicBezTo>
                  <a:pt x="6608193" y="5858266"/>
                  <a:pt x="6608853" y="5866112"/>
                  <a:pt x="6610267" y="5873826"/>
                </a:cubicBezTo>
                <a:lnTo>
                  <a:pt x="6658397" y="5873826"/>
                </a:lnTo>
                <a:cubicBezTo>
                  <a:pt x="6656815" y="5863574"/>
                  <a:pt x="6656043" y="5853222"/>
                  <a:pt x="6656090" y="5842838"/>
                </a:cubicBezTo>
                <a:lnTo>
                  <a:pt x="6656090" y="5747236"/>
                </a:lnTo>
                <a:cubicBezTo>
                  <a:pt x="6656090" y="5708006"/>
                  <a:pt x="6633013" y="5673392"/>
                  <a:pt x="6571366" y="5673392"/>
                </a:cubicBezTo>
                <a:close/>
                <a:moveTo>
                  <a:pt x="5480186" y="5673391"/>
                </a:moveTo>
                <a:cubicBezTo>
                  <a:pt x="5477714" y="5673326"/>
                  <a:pt x="5475242" y="5673326"/>
                  <a:pt x="5472801" y="5673425"/>
                </a:cubicBezTo>
                <a:cubicBezTo>
                  <a:pt x="5418211" y="5675832"/>
                  <a:pt x="5375915" y="5722017"/>
                  <a:pt x="5378322" y="5776577"/>
                </a:cubicBezTo>
                <a:cubicBezTo>
                  <a:pt x="5378223" y="5779048"/>
                  <a:pt x="5378190" y="5781521"/>
                  <a:pt x="5378288" y="5783960"/>
                </a:cubicBezTo>
                <a:cubicBezTo>
                  <a:pt x="5379969" y="5838553"/>
                  <a:pt x="5425594" y="5881442"/>
                  <a:pt x="5480186" y="5879760"/>
                </a:cubicBezTo>
                <a:cubicBezTo>
                  <a:pt x="5482758" y="5879860"/>
                  <a:pt x="5485345" y="5879826"/>
                  <a:pt x="5487924" y="5879728"/>
                </a:cubicBezTo>
                <a:cubicBezTo>
                  <a:pt x="5542488" y="5877322"/>
                  <a:pt x="5584780" y="5831135"/>
                  <a:pt x="5582381" y="5776577"/>
                </a:cubicBezTo>
                <a:cubicBezTo>
                  <a:pt x="5582493" y="5774005"/>
                  <a:pt x="5582507" y="5771433"/>
                  <a:pt x="5582418" y="5768829"/>
                </a:cubicBezTo>
                <a:cubicBezTo>
                  <a:pt x="5580544" y="5714237"/>
                  <a:pt x="5534775" y="5671513"/>
                  <a:pt x="5480186" y="5673391"/>
                </a:cubicBezTo>
                <a:close/>
                <a:moveTo>
                  <a:pt x="6127277" y="5673095"/>
                </a:moveTo>
                <a:cubicBezTo>
                  <a:pt x="6090878" y="5672008"/>
                  <a:pt x="6060491" y="5700622"/>
                  <a:pt x="6059400" y="5737016"/>
                </a:cubicBezTo>
                <a:cubicBezTo>
                  <a:pt x="6059400" y="5764379"/>
                  <a:pt x="6076214" y="5786795"/>
                  <a:pt x="6113794" y="5795037"/>
                </a:cubicBezTo>
                <a:lnTo>
                  <a:pt x="6139507" y="5800970"/>
                </a:lnTo>
                <a:cubicBezTo>
                  <a:pt x="6154671" y="5804268"/>
                  <a:pt x="6160606" y="5809872"/>
                  <a:pt x="6160606" y="5820091"/>
                </a:cubicBezTo>
                <a:cubicBezTo>
                  <a:pt x="6160606" y="5830311"/>
                  <a:pt x="6152364" y="5839541"/>
                  <a:pt x="6134892" y="5839541"/>
                </a:cubicBezTo>
                <a:cubicBezTo>
                  <a:pt x="6116902" y="5841058"/>
                  <a:pt x="6101029" y="5827838"/>
                  <a:pt x="6099288" y="5809872"/>
                </a:cubicBezTo>
                <a:lnTo>
                  <a:pt x="6054125" y="5820420"/>
                </a:lnTo>
                <a:cubicBezTo>
                  <a:pt x="6060702" y="5858926"/>
                  <a:pt x="6096477" y="5885397"/>
                  <a:pt x="6135222" y="5880419"/>
                </a:cubicBezTo>
                <a:cubicBezTo>
                  <a:pt x="6137813" y="5880749"/>
                  <a:pt x="6140424" y="5880947"/>
                  <a:pt x="6143038" y="5880979"/>
                </a:cubicBezTo>
                <a:cubicBezTo>
                  <a:pt x="6179449" y="5881409"/>
                  <a:pt x="6209307" y="5852200"/>
                  <a:pt x="6209725" y="5815805"/>
                </a:cubicBezTo>
                <a:cubicBezTo>
                  <a:pt x="6209725" y="5787125"/>
                  <a:pt x="6190276" y="5764049"/>
                  <a:pt x="6152035" y="5756137"/>
                </a:cubicBezTo>
                <a:lnTo>
                  <a:pt x="6124343" y="5750203"/>
                </a:lnTo>
                <a:cubicBezTo>
                  <a:pt x="6113794" y="5748225"/>
                  <a:pt x="6106541" y="5743940"/>
                  <a:pt x="6106541" y="5732731"/>
                </a:cubicBezTo>
                <a:cubicBezTo>
                  <a:pt x="6106541" y="5721522"/>
                  <a:pt x="6117750" y="5713281"/>
                  <a:pt x="6131596" y="5713281"/>
                </a:cubicBezTo>
                <a:cubicBezTo>
                  <a:pt x="6131621" y="5713281"/>
                  <a:pt x="6131645" y="5713281"/>
                  <a:pt x="6131671" y="5713281"/>
                </a:cubicBezTo>
                <a:cubicBezTo>
                  <a:pt x="6147946" y="5711368"/>
                  <a:pt x="6162673" y="5723038"/>
                  <a:pt x="6164562" y="5739324"/>
                </a:cubicBezTo>
                <a:lnTo>
                  <a:pt x="6208407" y="5729434"/>
                </a:lnTo>
                <a:cubicBezTo>
                  <a:pt x="6202018" y="5693303"/>
                  <a:pt x="6168309" y="5668611"/>
                  <a:pt x="6131925" y="5673391"/>
                </a:cubicBezTo>
                <a:cubicBezTo>
                  <a:pt x="6130379" y="5673227"/>
                  <a:pt x="6128830" y="5673129"/>
                  <a:pt x="6127277" y="5673095"/>
                </a:cubicBezTo>
                <a:close/>
                <a:moveTo>
                  <a:pt x="5177559" y="5584712"/>
                </a:moveTo>
                <a:cubicBezTo>
                  <a:pt x="5173535" y="5584383"/>
                  <a:pt x="5169479" y="5584448"/>
                  <a:pt x="5165460" y="5584844"/>
                </a:cubicBezTo>
                <a:cubicBezTo>
                  <a:pt x="5129230" y="5588602"/>
                  <a:pt x="5102920" y="5621008"/>
                  <a:pt x="5106680" y="5657238"/>
                </a:cubicBezTo>
                <a:lnTo>
                  <a:pt x="5106680" y="5679325"/>
                </a:lnTo>
                <a:lnTo>
                  <a:pt x="5073713" y="5679325"/>
                </a:lnTo>
                <a:lnTo>
                  <a:pt x="5073713" y="5724490"/>
                </a:lnTo>
                <a:lnTo>
                  <a:pt x="5106680" y="5724490"/>
                </a:lnTo>
                <a:lnTo>
                  <a:pt x="5106680" y="5873826"/>
                </a:lnTo>
                <a:lnTo>
                  <a:pt x="5159756" y="5873826"/>
                </a:lnTo>
                <a:lnTo>
                  <a:pt x="5159756" y="5724490"/>
                </a:lnTo>
                <a:lnTo>
                  <a:pt x="5203602" y="5724490"/>
                </a:lnTo>
                <a:lnTo>
                  <a:pt x="5203602" y="5679325"/>
                </a:lnTo>
                <a:lnTo>
                  <a:pt x="5159756" y="5679325"/>
                </a:lnTo>
                <a:lnTo>
                  <a:pt x="5159756" y="5657897"/>
                </a:lnTo>
                <a:cubicBezTo>
                  <a:pt x="5159624" y="5656282"/>
                  <a:pt x="5159624" y="5654666"/>
                  <a:pt x="5159822" y="5653051"/>
                </a:cubicBezTo>
                <a:cubicBezTo>
                  <a:pt x="5161338" y="5639469"/>
                  <a:pt x="5173535" y="5629678"/>
                  <a:pt x="5187116" y="5631195"/>
                </a:cubicBezTo>
                <a:cubicBezTo>
                  <a:pt x="5192689" y="5630964"/>
                  <a:pt x="5198259" y="5631623"/>
                  <a:pt x="5203602" y="5633173"/>
                </a:cubicBezTo>
                <a:lnTo>
                  <a:pt x="5203602" y="5588669"/>
                </a:lnTo>
                <a:cubicBezTo>
                  <a:pt x="5195227" y="5585867"/>
                  <a:pt x="5186393" y="5584515"/>
                  <a:pt x="5177559" y="5584712"/>
                </a:cubicBezTo>
                <a:close/>
                <a:moveTo>
                  <a:pt x="5265907" y="5311423"/>
                </a:moveTo>
                <a:lnTo>
                  <a:pt x="5265907" y="5319994"/>
                </a:lnTo>
                <a:cubicBezTo>
                  <a:pt x="5266369" y="5323125"/>
                  <a:pt x="5266467" y="5326323"/>
                  <a:pt x="5266171" y="5329488"/>
                </a:cubicBezTo>
                <a:cubicBezTo>
                  <a:pt x="5264095" y="5351246"/>
                  <a:pt x="5244808" y="5367202"/>
                  <a:pt x="5223051" y="5365157"/>
                </a:cubicBezTo>
                <a:cubicBezTo>
                  <a:pt x="5222359" y="5365224"/>
                  <a:pt x="5221665" y="5365257"/>
                  <a:pt x="5220941" y="5365289"/>
                </a:cubicBezTo>
                <a:cubicBezTo>
                  <a:pt x="5208382" y="5365388"/>
                  <a:pt x="5198127" y="5355301"/>
                  <a:pt x="5197995" y="5342740"/>
                </a:cubicBezTo>
                <a:cubicBezTo>
                  <a:pt x="5197831" y="5329257"/>
                  <a:pt x="5208578" y="5318181"/>
                  <a:pt x="5222061" y="5318016"/>
                </a:cubicBezTo>
                <a:close/>
                <a:moveTo>
                  <a:pt x="6100608" y="5246479"/>
                </a:moveTo>
                <a:lnTo>
                  <a:pt x="6101266" y="5246479"/>
                </a:lnTo>
                <a:cubicBezTo>
                  <a:pt x="6103166" y="5246513"/>
                  <a:pt x="6105064" y="5246644"/>
                  <a:pt x="6106950" y="5246875"/>
                </a:cubicBezTo>
                <a:cubicBezTo>
                  <a:pt x="6133673" y="5250337"/>
                  <a:pt x="6152529" y="5274797"/>
                  <a:pt x="6149067" y="5301533"/>
                </a:cubicBezTo>
                <a:cubicBezTo>
                  <a:pt x="6149325" y="5303511"/>
                  <a:pt x="6149457" y="5305523"/>
                  <a:pt x="6149467" y="5307533"/>
                </a:cubicBezTo>
                <a:cubicBezTo>
                  <a:pt x="6149611" y="5334665"/>
                  <a:pt x="6127735" y="5356784"/>
                  <a:pt x="6100608" y="5356916"/>
                </a:cubicBezTo>
                <a:cubicBezTo>
                  <a:pt x="6099064" y="5356883"/>
                  <a:pt x="6097525" y="5356784"/>
                  <a:pt x="6095996" y="5356619"/>
                </a:cubicBezTo>
                <a:cubicBezTo>
                  <a:pt x="6068677" y="5353521"/>
                  <a:pt x="6049045" y="5328862"/>
                  <a:pt x="6052147" y="5301533"/>
                </a:cubicBezTo>
                <a:cubicBezTo>
                  <a:pt x="6051920" y="5299654"/>
                  <a:pt x="6051801" y="5297775"/>
                  <a:pt x="6051787" y="5295896"/>
                </a:cubicBezTo>
                <a:cubicBezTo>
                  <a:pt x="6051624" y="5268764"/>
                  <a:pt x="6073480" y="5246644"/>
                  <a:pt x="6100608" y="5246479"/>
                </a:cubicBezTo>
                <a:close/>
                <a:moveTo>
                  <a:pt x="6329308" y="5241303"/>
                </a:moveTo>
                <a:cubicBezTo>
                  <a:pt x="6350971" y="5240875"/>
                  <a:pt x="6368867" y="5258116"/>
                  <a:pt x="6369283" y="5279775"/>
                </a:cubicBezTo>
                <a:lnTo>
                  <a:pt x="6282252" y="5279775"/>
                </a:lnTo>
                <a:cubicBezTo>
                  <a:pt x="6284175" y="5257424"/>
                  <a:pt x="6303360" y="5240578"/>
                  <a:pt x="6325768" y="5241534"/>
                </a:cubicBezTo>
                <a:cubicBezTo>
                  <a:pt x="6326945" y="5241402"/>
                  <a:pt x="6328125" y="5241337"/>
                  <a:pt x="6329308" y="5241303"/>
                </a:cubicBezTo>
                <a:close/>
                <a:moveTo>
                  <a:pt x="6779660" y="5241269"/>
                </a:moveTo>
                <a:cubicBezTo>
                  <a:pt x="6801144" y="5241039"/>
                  <a:pt x="6818731" y="5258281"/>
                  <a:pt x="6818943" y="5279774"/>
                </a:cubicBezTo>
                <a:lnTo>
                  <a:pt x="6731912" y="5279774"/>
                </a:lnTo>
                <a:cubicBezTo>
                  <a:pt x="6733995" y="5257523"/>
                  <a:pt x="6753083" y="5240742"/>
                  <a:pt x="6775428" y="5241533"/>
                </a:cubicBezTo>
                <a:cubicBezTo>
                  <a:pt x="6776831" y="5241369"/>
                  <a:pt x="6778246" y="5241269"/>
                  <a:pt x="6779660" y="5241269"/>
                </a:cubicBezTo>
                <a:close/>
                <a:moveTo>
                  <a:pt x="5476563" y="5204284"/>
                </a:moveTo>
                <a:cubicBezTo>
                  <a:pt x="5453848" y="5202701"/>
                  <a:pt x="5432319" y="5214569"/>
                  <a:pt x="5421508" y="5234612"/>
                </a:cubicBezTo>
                <a:lnTo>
                  <a:pt x="5421508" y="5205931"/>
                </a:lnTo>
                <a:lnTo>
                  <a:pt x="5370411" y="5205931"/>
                </a:lnTo>
                <a:lnTo>
                  <a:pt x="5370411" y="5400432"/>
                </a:lnTo>
                <a:lnTo>
                  <a:pt x="5422826" y="5400432"/>
                </a:lnTo>
                <a:lnTo>
                  <a:pt x="5422826" y="5311423"/>
                </a:lnTo>
                <a:cubicBezTo>
                  <a:pt x="5422826" y="5269556"/>
                  <a:pt x="5446233" y="5256699"/>
                  <a:pt x="5473264" y="5256699"/>
                </a:cubicBezTo>
                <a:cubicBezTo>
                  <a:pt x="5478538" y="5256270"/>
                  <a:pt x="5483824" y="5256270"/>
                  <a:pt x="5489089" y="5256699"/>
                </a:cubicBezTo>
                <a:lnTo>
                  <a:pt x="5489089" y="5204284"/>
                </a:lnTo>
                <a:cubicBezTo>
                  <a:pt x="5484922" y="5203921"/>
                  <a:pt x="5480715" y="5203921"/>
                  <a:pt x="5476563" y="5204284"/>
                </a:cubicBezTo>
                <a:close/>
                <a:moveTo>
                  <a:pt x="5232609" y="5199668"/>
                </a:moveTo>
                <a:cubicBezTo>
                  <a:pt x="5192393" y="5195975"/>
                  <a:pt x="5156096" y="5223831"/>
                  <a:pt x="5149209" y="5263622"/>
                </a:cubicBezTo>
                <a:lnTo>
                  <a:pt x="5196017" y="5273511"/>
                </a:lnTo>
                <a:cubicBezTo>
                  <a:pt x="5196017" y="5272094"/>
                  <a:pt x="5196085" y="5270709"/>
                  <a:pt x="5196249" y="5269324"/>
                </a:cubicBezTo>
                <a:cubicBezTo>
                  <a:pt x="5198425" y="5251226"/>
                  <a:pt x="5214874" y="5238370"/>
                  <a:pt x="5232940" y="5240545"/>
                </a:cubicBezTo>
                <a:cubicBezTo>
                  <a:pt x="5255028" y="5240545"/>
                  <a:pt x="5265907" y="5252083"/>
                  <a:pt x="5265907" y="5265929"/>
                </a:cubicBezTo>
                <a:cubicBezTo>
                  <a:pt x="5265907" y="5272522"/>
                  <a:pt x="5262280" y="5279775"/>
                  <a:pt x="5251402" y="5279775"/>
                </a:cubicBezTo>
                <a:lnTo>
                  <a:pt x="5203269" y="5287028"/>
                </a:lnTo>
                <a:cubicBezTo>
                  <a:pt x="5171227" y="5288445"/>
                  <a:pt x="5146041" y="5314950"/>
                  <a:pt x="5146241" y="5347026"/>
                </a:cubicBezTo>
                <a:cubicBezTo>
                  <a:pt x="5146273" y="5347554"/>
                  <a:pt x="5146307" y="5348048"/>
                  <a:pt x="5146339" y="5348576"/>
                </a:cubicBezTo>
                <a:cubicBezTo>
                  <a:pt x="5148747" y="5382531"/>
                  <a:pt x="5178218" y="5408113"/>
                  <a:pt x="5212172" y="5405707"/>
                </a:cubicBezTo>
                <a:cubicBezTo>
                  <a:pt x="5235018" y="5406629"/>
                  <a:pt x="5256743" y="5395651"/>
                  <a:pt x="5269534" y="5376695"/>
                </a:cubicBezTo>
                <a:cubicBezTo>
                  <a:pt x="5269434" y="5384541"/>
                  <a:pt x="5270091" y="5392387"/>
                  <a:pt x="5271511" y="5400101"/>
                </a:cubicBezTo>
                <a:lnTo>
                  <a:pt x="5319643" y="5400101"/>
                </a:lnTo>
                <a:cubicBezTo>
                  <a:pt x="5318058" y="5389849"/>
                  <a:pt x="5317302" y="5379497"/>
                  <a:pt x="5317335" y="5369113"/>
                </a:cubicBezTo>
                <a:lnTo>
                  <a:pt x="5317335" y="5273511"/>
                </a:lnTo>
                <a:cubicBezTo>
                  <a:pt x="5317335" y="5234281"/>
                  <a:pt x="5294259" y="5199668"/>
                  <a:pt x="5232609" y="5199668"/>
                </a:cubicBezTo>
                <a:close/>
                <a:moveTo>
                  <a:pt x="6569717" y="5199337"/>
                </a:moveTo>
                <a:cubicBezTo>
                  <a:pt x="6547258" y="5198942"/>
                  <a:pt x="6526140" y="5209985"/>
                  <a:pt x="6513676" y="5228677"/>
                </a:cubicBezTo>
                <a:lnTo>
                  <a:pt x="6513676" y="5204612"/>
                </a:lnTo>
                <a:lnTo>
                  <a:pt x="6462578" y="5204612"/>
                </a:lnTo>
                <a:lnTo>
                  <a:pt x="6462578" y="5399113"/>
                </a:lnTo>
                <a:lnTo>
                  <a:pt x="6515323" y="5399113"/>
                </a:lnTo>
                <a:lnTo>
                  <a:pt x="6515323" y="5287028"/>
                </a:lnTo>
                <a:cubicBezTo>
                  <a:pt x="6515281" y="5286336"/>
                  <a:pt x="6515258" y="5285676"/>
                  <a:pt x="6515251" y="5284984"/>
                </a:cubicBezTo>
                <a:cubicBezTo>
                  <a:pt x="6515110" y="5264775"/>
                  <a:pt x="6531378" y="5248259"/>
                  <a:pt x="6551587" y="5248127"/>
                </a:cubicBezTo>
                <a:cubicBezTo>
                  <a:pt x="6554810" y="5247765"/>
                  <a:pt x="6558068" y="5247897"/>
                  <a:pt x="6561253" y="5248523"/>
                </a:cubicBezTo>
                <a:cubicBezTo>
                  <a:pt x="6579143" y="5251886"/>
                  <a:pt x="6590902" y="5269127"/>
                  <a:pt x="6587519" y="5287028"/>
                </a:cubicBezTo>
                <a:lnTo>
                  <a:pt x="6587519" y="5399113"/>
                </a:lnTo>
                <a:lnTo>
                  <a:pt x="6640266" y="5399113"/>
                </a:lnTo>
                <a:lnTo>
                  <a:pt x="6640266" y="5276479"/>
                </a:lnTo>
                <a:cubicBezTo>
                  <a:pt x="6640684" y="5273017"/>
                  <a:pt x="6640839" y="5269523"/>
                  <a:pt x="6640731" y="5266061"/>
                </a:cubicBezTo>
                <a:cubicBezTo>
                  <a:pt x="6639543" y="5228019"/>
                  <a:pt x="6607751" y="5198151"/>
                  <a:pt x="6569717" y="5199337"/>
                </a:cubicBezTo>
                <a:close/>
                <a:moveTo>
                  <a:pt x="6774768" y="5198678"/>
                </a:moveTo>
                <a:cubicBezTo>
                  <a:pt x="6774510" y="5198678"/>
                  <a:pt x="6774253" y="5198678"/>
                  <a:pt x="6773996" y="5198711"/>
                </a:cubicBezTo>
                <a:cubicBezTo>
                  <a:pt x="6719414" y="5200721"/>
                  <a:pt x="6676809" y="5246611"/>
                  <a:pt x="6678836" y="5301202"/>
                </a:cubicBezTo>
                <a:cubicBezTo>
                  <a:pt x="6678724" y="5303444"/>
                  <a:pt x="6678688" y="5305686"/>
                  <a:pt x="6678727" y="5307927"/>
                </a:cubicBezTo>
                <a:cubicBezTo>
                  <a:pt x="6679707" y="5362553"/>
                  <a:pt x="6724771" y="5406035"/>
                  <a:pt x="6779384" y="5405046"/>
                </a:cubicBezTo>
                <a:cubicBezTo>
                  <a:pt x="6819592" y="5407287"/>
                  <a:pt x="6856164" y="5381871"/>
                  <a:pt x="6868063" y="5343399"/>
                </a:cubicBezTo>
                <a:lnTo>
                  <a:pt x="6824876" y="5330212"/>
                </a:lnTo>
                <a:cubicBezTo>
                  <a:pt x="6818689" y="5349202"/>
                  <a:pt x="6800284" y="5361464"/>
                  <a:pt x="6780372" y="5359883"/>
                </a:cubicBezTo>
                <a:cubicBezTo>
                  <a:pt x="6754754" y="5361003"/>
                  <a:pt x="6733002" y="5341323"/>
                  <a:pt x="6731583" y="5315708"/>
                </a:cubicBezTo>
                <a:lnTo>
                  <a:pt x="6870699" y="5315708"/>
                </a:lnTo>
                <a:cubicBezTo>
                  <a:pt x="6870699" y="5315048"/>
                  <a:pt x="6870699" y="5307137"/>
                  <a:pt x="6870699" y="5299555"/>
                </a:cubicBezTo>
                <a:cubicBezTo>
                  <a:pt x="6871326" y="5294148"/>
                  <a:pt x="6871462" y="5288708"/>
                  <a:pt x="6871109" y="5283269"/>
                </a:cubicBezTo>
                <a:cubicBezTo>
                  <a:pt x="6867864" y="5233291"/>
                  <a:pt x="6824731" y="5195446"/>
                  <a:pt x="6774768" y="5198678"/>
                </a:cubicBezTo>
                <a:close/>
                <a:moveTo>
                  <a:pt x="6325976" y="5198678"/>
                </a:moveTo>
                <a:cubicBezTo>
                  <a:pt x="6271394" y="5200723"/>
                  <a:pt x="6228794" y="5246611"/>
                  <a:pt x="6230826" y="5301202"/>
                </a:cubicBezTo>
                <a:cubicBezTo>
                  <a:pt x="6230739" y="5302885"/>
                  <a:pt x="6230700" y="5304566"/>
                  <a:pt x="6230700" y="5306280"/>
                </a:cubicBezTo>
                <a:cubicBezTo>
                  <a:pt x="6230770" y="5360904"/>
                  <a:pt x="6275102" y="5405113"/>
                  <a:pt x="6329724" y="5405046"/>
                </a:cubicBezTo>
                <a:cubicBezTo>
                  <a:pt x="6369847" y="5407255"/>
                  <a:pt x="6406307" y="5381839"/>
                  <a:pt x="6418074" y="5343400"/>
                </a:cubicBezTo>
                <a:lnTo>
                  <a:pt x="6376865" y="5330214"/>
                </a:lnTo>
                <a:cubicBezTo>
                  <a:pt x="6370806" y="5349169"/>
                  <a:pt x="6352517" y="5361432"/>
                  <a:pt x="6332691" y="5359883"/>
                </a:cubicBezTo>
                <a:cubicBezTo>
                  <a:pt x="6307077" y="5360839"/>
                  <a:pt x="6285334" y="5341289"/>
                  <a:pt x="6283571" y="5315708"/>
                </a:cubicBezTo>
                <a:lnTo>
                  <a:pt x="6422688" y="5315708"/>
                </a:lnTo>
                <a:cubicBezTo>
                  <a:pt x="6422688" y="5315050"/>
                  <a:pt x="6422688" y="5307137"/>
                  <a:pt x="6422688" y="5299555"/>
                </a:cubicBezTo>
                <a:cubicBezTo>
                  <a:pt x="6423279" y="5294280"/>
                  <a:pt x="6423400" y="5288940"/>
                  <a:pt x="6423062" y="5283632"/>
                </a:cubicBezTo>
                <a:cubicBezTo>
                  <a:pt x="6419837" y="5233491"/>
                  <a:pt x="6376575" y="5195448"/>
                  <a:pt x="6326428" y="5198678"/>
                </a:cubicBezTo>
                <a:cubicBezTo>
                  <a:pt x="6326276" y="5198678"/>
                  <a:pt x="6326126" y="5198678"/>
                  <a:pt x="6325976" y="5198678"/>
                </a:cubicBezTo>
                <a:close/>
                <a:moveTo>
                  <a:pt x="7179263" y="5146593"/>
                </a:moveTo>
                <a:lnTo>
                  <a:pt x="7179263" y="5173624"/>
                </a:lnTo>
                <a:cubicBezTo>
                  <a:pt x="7179451" y="5175339"/>
                  <a:pt x="7179480" y="5177086"/>
                  <a:pt x="7179349" y="5178834"/>
                </a:cubicBezTo>
                <a:cubicBezTo>
                  <a:pt x="7178162" y="5194262"/>
                  <a:pt x="7164696" y="5205799"/>
                  <a:pt x="7149264" y="5204612"/>
                </a:cubicBezTo>
                <a:lnTo>
                  <a:pt x="7139374" y="5204612"/>
                </a:lnTo>
                <a:lnTo>
                  <a:pt x="7139374" y="5252744"/>
                </a:lnTo>
                <a:lnTo>
                  <a:pt x="7174648" y="5252744"/>
                </a:lnTo>
                <a:lnTo>
                  <a:pt x="7174648" y="5343401"/>
                </a:lnTo>
                <a:cubicBezTo>
                  <a:pt x="7174433" y="5346498"/>
                  <a:pt x="7174476" y="5349598"/>
                  <a:pt x="7174773" y="5352697"/>
                </a:cubicBezTo>
                <a:cubicBezTo>
                  <a:pt x="7177760" y="5383685"/>
                  <a:pt x="7205303" y="5406399"/>
                  <a:pt x="7236295" y="5403398"/>
                </a:cubicBezTo>
                <a:cubicBezTo>
                  <a:pt x="7246388" y="5403794"/>
                  <a:pt x="7256467" y="5402212"/>
                  <a:pt x="7265964" y="5398784"/>
                </a:cubicBezTo>
                <a:lnTo>
                  <a:pt x="7265964" y="5355268"/>
                </a:lnTo>
                <a:cubicBezTo>
                  <a:pt x="7260594" y="5355795"/>
                  <a:pt x="7255184" y="5355795"/>
                  <a:pt x="7249811" y="5355268"/>
                </a:cubicBezTo>
                <a:cubicBezTo>
                  <a:pt x="7234646" y="5355268"/>
                  <a:pt x="7226734" y="5349663"/>
                  <a:pt x="7226734" y="5332851"/>
                </a:cubicBezTo>
                <a:lnTo>
                  <a:pt x="7226734" y="5251095"/>
                </a:lnTo>
                <a:lnTo>
                  <a:pt x="7265964" y="5251095"/>
                </a:lnTo>
                <a:lnTo>
                  <a:pt x="7265964" y="5204612"/>
                </a:lnTo>
                <a:lnTo>
                  <a:pt x="7226734" y="5204612"/>
                </a:lnTo>
                <a:lnTo>
                  <a:pt x="7226734" y="5146593"/>
                </a:lnTo>
                <a:close/>
                <a:moveTo>
                  <a:pt x="5551064" y="5146593"/>
                </a:moveTo>
                <a:lnTo>
                  <a:pt x="5551064" y="5173624"/>
                </a:lnTo>
                <a:cubicBezTo>
                  <a:pt x="5551252" y="5175339"/>
                  <a:pt x="5551283" y="5177086"/>
                  <a:pt x="5551150" y="5178834"/>
                </a:cubicBezTo>
                <a:cubicBezTo>
                  <a:pt x="5549964" y="5194262"/>
                  <a:pt x="5536497" y="5205799"/>
                  <a:pt x="5521065" y="5204612"/>
                </a:cubicBezTo>
                <a:lnTo>
                  <a:pt x="5511176" y="5204612"/>
                </a:lnTo>
                <a:lnTo>
                  <a:pt x="5511176" y="5252744"/>
                </a:lnTo>
                <a:lnTo>
                  <a:pt x="5546449" y="5252744"/>
                </a:lnTo>
                <a:lnTo>
                  <a:pt x="5546449" y="5343401"/>
                </a:lnTo>
                <a:cubicBezTo>
                  <a:pt x="5546236" y="5346498"/>
                  <a:pt x="5546278" y="5349598"/>
                  <a:pt x="5546575" y="5352697"/>
                </a:cubicBezTo>
                <a:cubicBezTo>
                  <a:pt x="5549562" y="5383685"/>
                  <a:pt x="5577108" y="5406399"/>
                  <a:pt x="5608096" y="5403398"/>
                </a:cubicBezTo>
                <a:cubicBezTo>
                  <a:pt x="5618189" y="5403761"/>
                  <a:pt x="5628257" y="5402179"/>
                  <a:pt x="5637766" y="5398784"/>
                </a:cubicBezTo>
                <a:lnTo>
                  <a:pt x="5637766" y="5355268"/>
                </a:lnTo>
                <a:cubicBezTo>
                  <a:pt x="5632392" y="5355763"/>
                  <a:pt x="5626985" y="5355763"/>
                  <a:pt x="5621614" y="5355268"/>
                </a:cubicBezTo>
                <a:cubicBezTo>
                  <a:pt x="5606446" y="5355268"/>
                  <a:pt x="5598535" y="5349663"/>
                  <a:pt x="5598535" y="5332851"/>
                </a:cubicBezTo>
                <a:lnTo>
                  <a:pt x="5598535" y="5251095"/>
                </a:lnTo>
                <a:lnTo>
                  <a:pt x="5637766" y="5251095"/>
                </a:lnTo>
                <a:lnTo>
                  <a:pt x="5637766" y="5204612"/>
                </a:lnTo>
                <a:lnTo>
                  <a:pt x="5598535" y="5204612"/>
                </a:lnTo>
                <a:lnTo>
                  <a:pt x="5598535" y="5146593"/>
                </a:lnTo>
                <a:close/>
                <a:moveTo>
                  <a:pt x="4933277" y="5118900"/>
                </a:moveTo>
                <a:lnTo>
                  <a:pt x="4933277" y="5399112"/>
                </a:lnTo>
                <a:lnTo>
                  <a:pt x="5109978" y="5400101"/>
                </a:lnTo>
                <a:lnTo>
                  <a:pt x="5109978" y="5348674"/>
                </a:lnTo>
                <a:lnTo>
                  <a:pt x="4988989" y="5348674"/>
                </a:lnTo>
                <a:lnTo>
                  <a:pt x="4988989" y="5282742"/>
                </a:lnTo>
                <a:lnTo>
                  <a:pt x="5098768" y="5282742"/>
                </a:lnTo>
                <a:lnTo>
                  <a:pt x="5098768" y="5234281"/>
                </a:lnTo>
                <a:lnTo>
                  <a:pt x="4988989" y="5234281"/>
                </a:lnTo>
                <a:lnTo>
                  <a:pt x="4988989" y="5170326"/>
                </a:lnTo>
                <a:lnTo>
                  <a:pt x="5108660" y="5170326"/>
                </a:lnTo>
                <a:lnTo>
                  <a:pt x="5108660" y="5118900"/>
                </a:lnTo>
                <a:close/>
                <a:moveTo>
                  <a:pt x="6001710" y="5112967"/>
                </a:moveTo>
                <a:lnTo>
                  <a:pt x="6001710" y="5399114"/>
                </a:lnTo>
                <a:lnTo>
                  <a:pt x="6052147" y="5399114"/>
                </a:lnTo>
                <a:lnTo>
                  <a:pt x="6052147" y="5375377"/>
                </a:lnTo>
                <a:cubicBezTo>
                  <a:pt x="6065156" y="5394201"/>
                  <a:pt x="6086994" y="5404915"/>
                  <a:pt x="6109837" y="5403728"/>
                </a:cubicBezTo>
                <a:cubicBezTo>
                  <a:pt x="6112746" y="5403695"/>
                  <a:pt x="6115647" y="5403564"/>
                  <a:pt x="6118538" y="5403267"/>
                </a:cubicBezTo>
                <a:cubicBezTo>
                  <a:pt x="6169810" y="5398158"/>
                  <a:pt x="6207243" y="5352465"/>
                  <a:pt x="6202143" y="5301203"/>
                </a:cubicBezTo>
                <a:cubicBezTo>
                  <a:pt x="6202143" y="5243183"/>
                  <a:pt x="6169506" y="5199338"/>
                  <a:pt x="6112475" y="5199338"/>
                </a:cubicBezTo>
                <a:cubicBezTo>
                  <a:pt x="6089609" y="5197986"/>
                  <a:pt x="6067540" y="5207976"/>
                  <a:pt x="6053466" y="5226040"/>
                </a:cubicBezTo>
                <a:lnTo>
                  <a:pt x="6053466" y="5112967"/>
                </a:lnTo>
                <a:close/>
                <a:moveTo>
                  <a:pt x="5673039" y="5112967"/>
                </a:moveTo>
                <a:lnTo>
                  <a:pt x="5673039" y="5399113"/>
                </a:lnTo>
                <a:lnTo>
                  <a:pt x="5725455" y="5399113"/>
                </a:lnTo>
                <a:lnTo>
                  <a:pt x="5725455" y="5286038"/>
                </a:lnTo>
                <a:cubicBezTo>
                  <a:pt x="5725438" y="5285577"/>
                  <a:pt x="5725431" y="5285148"/>
                  <a:pt x="5725431" y="5284687"/>
                </a:cubicBezTo>
                <a:cubicBezTo>
                  <a:pt x="5725445" y="5264479"/>
                  <a:pt x="5741838" y="5248128"/>
                  <a:pt x="5762046" y="5248128"/>
                </a:cubicBezTo>
                <a:cubicBezTo>
                  <a:pt x="5765270" y="5247765"/>
                  <a:pt x="5768527" y="5247897"/>
                  <a:pt x="5771713" y="5248524"/>
                </a:cubicBezTo>
                <a:cubicBezTo>
                  <a:pt x="5789602" y="5251886"/>
                  <a:pt x="5801362" y="5269127"/>
                  <a:pt x="5797979" y="5287027"/>
                </a:cubicBezTo>
                <a:lnTo>
                  <a:pt x="5797979" y="5399443"/>
                </a:lnTo>
                <a:lnTo>
                  <a:pt x="5850395" y="5399443"/>
                </a:lnTo>
                <a:lnTo>
                  <a:pt x="5850395" y="5276809"/>
                </a:lnTo>
                <a:cubicBezTo>
                  <a:pt x="5850836" y="5273018"/>
                  <a:pt x="5850963" y="5269193"/>
                  <a:pt x="5850775" y="5265369"/>
                </a:cubicBezTo>
                <a:cubicBezTo>
                  <a:pt x="5848879" y="5227195"/>
                  <a:pt x="5816388" y="5197788"/>
                  <a:pt x="5778200" y="5199667"/>
                </a:cubicBezTo>
                <a:cubicBezTo>
                  <a:pt x="5758386" y="5199074"/>
                  <a:pt x="5739243" y="5206853"/>
                  <a:pt x="5725455" y="5221095"/>
                </a:cubicBezTo>
                <a:lnTo>
                  <a:pt x="5725455" y="5112967"/>
                </a:lnTo>
                <a:close/>
                <a:moveTo>
                  <a:pt x="6993004" y="5109999"/>
                </a:moveTo>
                <a:cubicBezTo>
                  <a:pt x="6988973" y="5109668"/>
                  <a:pt x="6984921" y="5109735"/>
                  <a:pt x="6980899" y="5110131"/>
                </a:cubicBezTo>
                <a:cubicBezTo>
                  <a:pt x="6944683" y="5113889"/>
                  <a:pt x="6918368" y="5146295"/>
                  <a:pt x="6922127" y="5182524"/>
                </a:cubicBezTo>
                <a:lnTo>
                  <a:pt x="6922127" y="5204612"/>
                </a:lnTo>
                <a:lnTo>
                  <a:pt x="6889161" y="5204612"/>
                </a:lnTo>
                <a:lnTo>
                  <a:pt x="6889161" y="5249775"/>
                </a:lnTo>
                <a:lnTo>
                  <a:pt x="6922127" y="5249775"/>
                </a:lnTo>
                <a:lnTo>
                  <a:pt x="6922127" y="5399113"/>
                </a:lnTo>
                <a:lnTo>
                  <a:pt x="6975203" y="5399113"/>
                </a:lnTo>
                <a:lnTo>
                  <a:pt x="6975203" y="5249775"/>
                </a:lnTo>
                <a:lnTo>
                  <a:pt x="7054651" y="5249775"/>
                </a:lnTo>
                <a:lnTo>
                  <a:pt x="7054651" y="5399113"/>
                </a:lnTo>
                <a:lnTo>
                  <a:pt x="7107068" y="5399113"/>
                </a:lnTo>
                <a:lnTo>
                  <a:pt x="7107068" y="5204612"/>
                </a:lnTo>
                <a:lnTo>
                  <a:pt x="6975203" y="5204612"/>
                </a:lnTo>
                <a:lnTo>
                  <a:pt x="6975203" y="5183184"/>
                </a:lnTo>
                <a:cubicBezTo>
                  <a:pt x="6975064" y="5181569"/>
                  <a:pt x="6975084" y="5179953"/>
                  <a:pt x="6975262" y="5178338"/>
                </a:cubicBezTo>
                <a:cubicBezTo>
                  <a:pt x="6976768" y="5164756"/>
                  <a:pt x="6988993" y="5154965"/>
                  <a:pt x="7002564" y="5156480"/>
                </a:cubicBezTo>
                <a:cubicBezTo>
                  <a:pt x="7008129" y="5156251"/>
                  <a:pt x="7013697" y="5156910"/>
                  <a:pt x="7019048" y="5158460"/>
                </a:cubicBezTo>
                <a:lnTo>
                  <a:pt x="7019048" y="5113955"/>
                </a:lnTo>
                <a:cubicBezTo>
                  <a:pt x="7010667" y="5111120"/>
                  <a:pt x="7001850" y="5109768"/>
                  <a:pt x="6993004" y="5109999"/>
                </a:cubicBezTo>
                <a:close/>
                <a:moveTo>
                  <a:pt x="7079376" y="5107692"/>
                </a:moveTo>
                <a:cubicBezTo>
                  <a:pt x="7061169" y="5107692"/>
                  <a:pt x="7046410" y="5122460"/>
                  <a:pt x="7046410" y="5140658"/>
                </a:cubicBezTo>
                <a:cubicBezTo>
                  <a:pt x="7046410" y="5158855"/>
                  <a:pt x="7061169" y="5173624"/>
                  <a:pt x="7079376" y="5173624"/>
                </a:cubicBezTo>
                <a:cubicBezTo>
                  <a:pt x="7097582" y="5173624"/>
                  <a:pt x="7112343" y="5158855"/>
                  <a:pt x="7112343" y="5140658"/>
                </a:cubicBezTo>
                <a:cubicBezTo>
                  <a:pt x="7112343" y="5122460"/>
                  <a:pt x="7097582" y="5107692"/>
                  <a:pt x="7079376" y="5107692"/>
                </a:cubicBezTo>
                <a:close/>
                <a:moveTo>
                  <a:pt x="6731910" y="4772424"/>
                </a:moveTo>
                <a:cubicBezTo>
                  <a:pt x="6733562" y="4772458"/>
                  <a:pt x="6735211" y="4772556"/>
                  <a:pt x="6736852" y="4772753"/>
                </a:cubicBezTo>
                <a:cubicBezTo>
                  <a:pt x="6763802" y="4775853"/>
                  <a:pt x="6783140" y="4800182"/>
                  <a:pt x="6780042" y="4827149"/>
                </a:cubicBezTo>
                <a:cubicBezTo>
                  <a:pt x="6780255" y="4828895"/>
                  <a:pt x="6780374" y="4830676"/>
                  <a:pt x="6780398" y="4832455"/>
                </a:cubicBezTo>
                <a:cubicBezTo>
                  <a:pt x="6780743" y="4859587"/>
                  <a:pt x="6759035" y="4881839"/>
                  <a:pt x="6731910" y="4882203"/>
                </a:cubicBezTo>
                <a:cubicBezTo>
                  <a:pt x="6730493" y="4882169"/>
                  <a:pt x="6729075" y="4882071"/>
                  <a:pt x="6727661" y="4881939"/>
                </a:cubicBezTo>
                <a:cubicBezTo>
                  <a:pt x="6700325" y="4879005"/>
                  <a:pt x="6680533" y="4854478"/>
                  <a:pt x="6683451" y="4827149"/>
                </a:cubicBezTo>
                <a:cubicBezTo>
                  <a:pt x="6683288" y="4825632"/>
                  <a:pt x="6683194" y="4824115"/>
                  <a:pt x="6683174" y="4822566"/>
                </a:cubicBezTo>
                <a:cubicBezTo>
                  <a:pt x="6682782" y="4795270"/>
                  <a:pt x="6704605" y="4772820"/>
                  <a:pt x="6731910" y="4772424"/>
                </a:cubicBezTo>
                <a:close/>
                <a:moveTo>
                  <a:pt x="5842061" y="4766261"/>
                </a:moveTo>
                <a:cubicBezTo>
                  <a:pt x="5863727" y="4766030"/>
                  <a:pt x="5881478" y="4783403"/>
                  <a:pt x="5881713" y="4805062"/>
                </a:cubicBezTo>
                <a:lnTo>
                  <a:pt x="5794683" y="4805062"/>
                </a:lnTo>
                <a:cubicBezTo>
                  <a:pt x="5796760" y="4782743"/>
                  <a:pt x="5815797" y="4765865"/>
                  <a:pt x="5838199" y="4766492"/>
                </a:cubicBezTo>
                <a:cubicBezTo>
                  <a:pt x="5839481" y="4766360"/>
                  <a:pt x="5840769" y="4766261"/>
                  <a:pt x="5842061" y="4766261"/>
                </a:cubicBezTo>
                <a:close/>
                <a:moveTo>
                  <a:pt x="6389629" y="4766259"/>
                </a:moveTo>
                <a:cubicBezTo>
                  <a:pt x="6411295" y="4766028"/>
                  <a:pt x="6429047" y="4783403"/>
                  <a:pt x="6429281" y="4805061"/>
                </a:cubicBezTo>
                <a:lnTo>
                  <a:pt x="6342250" y="4805061"/>
                </a:lnTo>
                <a:cubicBezTo>
                  <a:pt x="6344168" y="4782677"/>
                  <a:pt x="6363302" y="4765699"/>
                  <a:pt x="6385766" y="4766491"/>
                </a:cubicBezTo>
                <a:cubicBezTo>
                  <a:pt x="6387048" y="4766358"/>
                  <a:pt x="6388337" y="4766259"/>
                  <a:pt x="6389629" y="4766259"/>
                </a:cubicBezTo>
                <a:close/>
                <a:moveTo>
                  <a:pt x="6742130" y="4725612"/>
                </a:moveTo>
                <a:cubicBezTo>
                  <a:pt x="6718738" y="4724030"/>
                  <a:pt x="6696178" y="4734613"/>
                  <a:pt x="6682462" y="4753634"/>
                </a:cubicBezTo>
                <a:lnTo>
                  <a:pt x="6682462" y="4729898"/>
                </a:lnTo>
                <a:lnTo>
                  <a:pt x="6631364" y="4729898"/>
                </a:lnTo>
                <a:lnTo>
                  <a:pt x="6631364" y="4999562"/>
                </a:lnTo>
                <a:lnTo>
                  <a:pt x="6684109" y="4999562"/>
                </a:lnTo>
                <a:lnTo>
                  <a:pt x="6684109" y="4905278"/>
                </a:lnTo>
                <a:cubicBezTo>
                  <a:pt x="6698031" y="4921530"/>
                  <a:pt x="6718783" y="4930333"/>
                  <a:pt x="6740152" y="4929015"/>
                </a:cubicBezTo>
                <a:cubicBezTo>
                  <a:pt x="6742721" y="4928981"/>
                  <a:pt x="6745286" y="4928849"/>
                  <a:pt x="6747840" y="4928585"/>
                </a:cubicBezTo>
                <a:cubicBezTo>
                  <a:pt x="6799129" y="4923673"/>
                  <a:pt x="6836721" y="4878114"/>
                  <a:pt x="6831798" y="4826818"/>
                </a:cubicBezTo>
                <a:cubicBezTo>
                  <a:pt x="6831798" y="4769128"/>
                  <a:pt x="6799161" y="4725612"/>
                  <a:pt x="6742130" y="4725612"/>
                </a:cubicBezTo>
                <a:close/>
                <a:moveTo>
                  <a:pt x="6386755" y="4723965"/>
                </a:moveTo>
                <a:cubicBezTo>
                  <a:pt x="6386498" y="4723965"/>
                  <a:pt x="6386240" y="4723965"/>
                  <a:pt x="6385983" y="4723997"/>
                </a:cubicBezTo>
                <a:cubicBezTo>
                  <a:pt x="6331401" y="4726008"/>
                  <a:pt x="6288796" y="4771896"/>
                  <a:pt x="6290824" y="4826489"/>
                </a:cubicBezTo>
                <a:cubicBezTo>
                  <a:pt x="6290737" y="4828170"/>
                  <a:pt x="6290698" y="4829852"/>
                  <a:pt x="6290698" y="4831566"/>
                </a:cubicBezTo>
                <a:cubicBezTo>
                  <a:pt x="6290768" y="4886191"/>
                  <a:pt x="6335100" y="4930398"/>
                  <a:pt x="6389722" y="4930331"/>
                </a:cubicBezTo>
                <a:cubicBezTo>
                  <a:pt x="6429930" y="4932573"/>
                  <a:pt x="6466504" y="4907157"/>
                  <a:pt x="6478401" y="4868686"/>
                </a:cubicBezTo>
                <a:lnTo>
                  <a:pt x="6433896" y="4856158"/>
                </a:lnTo>
                <a:cubicBezTo>
                  <a:pt x="6427708" y="4875147"/>
                  <a:pt x="6409304" y="4887410"/>
                  <a:pt x="6389392" y="4885828"/>
                </a:cubicBezTo>
                <a:cubicBezTo>
                  <a:pt x="6363774" y="4886949"/>
                  <a:pt x="6342022" y="4867268"/>
                  <a:pt x="6340603" y="4841653"/>
                </a:cubicBezTo>
                <a:lnTo>
                  <a:pt x="6481039" y="4841653"/>
                </a:lnTo>
                <a:cubicBezTo>
                  <a:pt x="6481039" y="4840994"/>
                  <a:pt x="6481039" y="4833082"/>
                  <a:pt x="6481039" y="4825500"/>
                </a:cubicBezTo>
                <a:cubicBezTo>
                  <a:pt x="6481655" y="4820422"/>
                  <a:pt x="6481845" y="4815313"/>
                  <a:pt x="6481605" y="4810237"/>
                </a:cubicBezTo>
                <a:cubicBezTo>
                  <a:pt x="6479231" y="4760227"/>
                  <a:pt x="6436767" y="4721591"/>
                  <a:pt x="6386755" y="4723965"/>
                </a:cubicBezTo>
                <a:close/>
                <a:moveTo>
                  <a:pt x="5838407" y="4723965"/>
                </a:moveTo>
                <a:cubicBezTo>
                  <a:pt x="5783825" y="4726009"/>
                  <a:pt x="5741226" y="4771898"/>
                  <a:pt x="5743257" y="4826489"/>
                </a:cubicBezTo>
                <a:cubicBezTo>
                  <a:pt x="5743171" y="4828170"/>
                  <a:pt x="5743132" y="4829853"/>
                  <a:pt x="5743132" y="4831567"/>
                </a:cubicBezTo>
                <a:cubicBezTo>
                  <a:pt x="5743201" y="4886191"/>
                  <a:pt x="5787533" y="4930400"/>
                  <a:pt x="5842154" y="4930333"/>
                </a:cubicBezTo>
                <a:cubicBezTo>
                  <a:pt x="5882364" y="4932575"/>
                  <a:pt x="5918935" y="4907158"/>
                  <a:pt x="5930833" y="4868687"/>
                </a:cubicBezTo>
                <a:lnTo>
                  <a:pt x="5887649" y="4856159"/>
                </a:lnTo>
                <a:cubicBezTo>
                  <a:pt x="5881587" y="4875116"/>
                  <a:pt x="5863299" y="4887378"/>
                  <a:pt x="5843473" y="4885829"/>
                </a:cubicBezTo>
                <a:cubicBezTo>
                  <a:pt x="5817796" y="4886950"/>
                  <a:pt x="5795946" y="4867302"/>
                  <a:pt x="5794353" y="4841655"/>
                </a:cubicBezTo>
                <a:lnTo>
                  <a:pt x="5933470" y="4841655"/>
                </a:lnTo>
                <a:cubicBezTo>
                  <a:pt x="5933470" y="4840995"/>
                  <a:pt x="5933470" y="4833082"/>
                  <a:pt x="5933470" y="4825500"/>
                </a:cubicBezTo>
                <a:cubicBezTo>
                  <a:pt x="5934103" y="4820326"/>
                  <a:pt x="5934288" y="4815083"/>
                  <a:pt x="5934020" y="4809875"/>
                </a:cubicBezTo>
                <a:cubicBezTo>
                  <a:pt x="5931467" y="4759865"/>
                  <a:pt x="5888860" y="4721427"/>
                  <a:pt x="5838858" y="4723965"/>
                </a:cubicBezTo>
                <a:cubicBezTo>
                  <a:pt x="5838706" y="4723965"/>
                  <a:pt x="5838558" y="4723965"/>
                  <a:pt x="5838407" y="4723965"/>
                </a:cubicBezTo>
                <a:close/>
                <a:moveTo>
                  <a:pt x="5340743" y="4644187"/>
                </a:moveTo>
                <a:lnTo>
                  <a:pt x="5418543" y="4924399"/>
                </a:lnTo>
                <a:lnTo>
                  <a:pt x="5475244" y="4924399"/>
                </a:lnTo>
                <a:lnTo>
                  <a:pt x="5539528" y="4724623"/>
                </a:lnTo>
                <a:lnTo>
                  <a:pt x="5603482" y="4924399"/>
                </a:lnTo>
                <a:lnTo>
                  <a:pt x="5659523" y="4924399"/>
                </a:lnTo>
                <a:lnTo>
                  <a:pt x="5736994" y="4644187"/>
                </a:lnTo>
                <a:lnTo>
                  <a:pt x="5681281" y="4644187"/>
                </a:lnTo>
                <a:lnTo>
                  <a:pt x="5630845" y="4837698"/>
                </a:lnTo>
                <a:lnTo>
                  <a:pt x="5568208" y="4644187"/>
                </a:lnTo>
                <a:lnTo>
                  <a:pt x="5511836" y="4644187"/>
                </a:lnTo>
                <a:lnTo>
                  <a:pt x="5449859" y="4837038"/>
                </a:lnTo>
                <a:lnTo>
                  <a:pt x="5398433" y="4644187"/>
                </a:lnTo>
                <a:close/>
                <a:moveTo>
                  <a:pt x="6522576" y="4638254"/>
                </a:moveTo>
                <a:lnTo>
                  <a:pt x="6522576" y="4924400"/>
                </a:lnTo>
                <a:lnTo>
                  <a:pt x="6575321" y="4924400"/>
                </a:lnTo>
                <a:lnTo>
                  <a:pt x="6575321" y="4638254"/>
                </a:lnTo>
                <a:close/>
                <a:moveTo>
                  <a:pt x="6072917" y="4638254"/>
                </a:moveTo>
                <a:lnTo>
                  <a:pt x="6072917" y="4924400"/>
                </a:lnTo>
                <a:lnTo>
                  <a:pt x="6125662" y="4924400"/>
                </a:lnTo>
                <a:lnTo>
                  <a:pt x="6125662" y="4810007"/>
                </a:lnTo>
                <a:cubicBezTo>
                  <a:pt x="6125637" y="4809447"/>
                  <a:pt x="6125624" y="4808886"/>
                  <a:pt x="6125626" y="4808326"/>
                </a:cubicBezTo>
                <a:cubicBezTo>
                  <a:pt x="6125646" y="4788282"/>
                  <a:pt x="6141898" y="4772063"/>
                  <a:pt x="6161926" y="4772095"/>
                </a:cubicBezTo>
                <a:cubicBezTo>
                  <a:pt x="6165149" y="4771733"/>
                  <a:pt x="6168407" y="4771865"/>
                  <a:pt x="6171592" y="4772491"/>
                </a:cubicBezTo>
                <a:cubicBezTo>
                  <a:pt x="6189482" y="4775854"/>
                  <a:pt x="6201241" y="4793095"/>
                  <a:pt x="6197858" y="4810996"/>
                </a:cubicBezTo>
                <a:lnTo>
                  <a:pt x="6197858" y="4924400"/>
                </a:lnTo>
                <a:lnTo>
                  <a:pt x="6250605" y="4924400"/>
                </a:lnTo>
                <a:lnTo>
                  <a:pt x="6250605" y="4801765"/>
                </a:lnTo>
                <a:cubicBezTo>
                  <a:pt x="6251010" y="4798106"/>
                  <a:pt x="6251126" y="4794413"/>
                  <a:pt x="6250943" y="4790722"/>
                </a:cubicBezTo>
                <a:cubicBezTo>
                  <a:pt x="6249072" y="4752350"/>
                  <a:pt x="6216448" y="4722745"/>
                  <a:pt x="6178079" y="4724625"/>
                </a:cubicBezTo>
                <a:cubicBezTo>
                  <a:pt x="6158335" y="4723866"/>
                  <a:pt x="6139232" y="4731679"/>
                  <a:pt x="6125662" y="4746053"/>
                </a:cubicBezTo>
                <a:lnTo>
                  <a:pt x="6125662" y="4638254"/>
                </a:lnTo>
                <a:close/>
                <a:moveTo>
                  <a:pt x="11590886" y="826161"/>
                </a:moveTo>
                <a:lnTo>
                  <a:pt x="11590967" y="826180"/>
                </a:lnTo>
                <a:lnTo>
                  <a:pt x="11590758" y="826180"/>
                </a:lnTo>
                <a:close/>
                <a:moveTo>
                  <a:pt x="11747324" y="668194"/>
                </a:moveTo>
                <a:cubicBezTo>
                  <a:pt x="11765258" y="668194"/>
                  <a:pt x="11778929" y="671622"/>
                  <a:pt x="11784949" y="675007"/>
                </a:cubicBezTo>
                <a:lnTo>
                  <a:pt x="11777675" y="702349"/>
                </a:lnTo>
                <a:cubicBezTo>
                  <a:pt x="11768419" y="698445"/>
                  <a:pt x="11758457" y="696493"/>
                  <a:pt x="11748410" y="696622"/>
                </a:cubicBezTo>
                <a:cubicBezTo>
                  <a:pt x="11721069" y="696622"/>
                  <a:pt x="11699664" y="713345"/>
                  <a:pt x="11699664" y="747416"/>
                </a:cubicBezTo>
                <a:cubicBezTo>
                  <a:pt x="11699748" y="778145"/>
                  <a:pt x="11717975" y="797459"/>
                  <a:pt x="11748703" y="797459"/>
                </a:cubicBezTo>
                <a:lnTo>
                  <a:pt x="11748912" y="797459"/>
                </a:lnTo>
                <a:cubicBezTo>
                  <a:pt x="11758891" y="797598"/>
                  <a:pt x="11768812" y="795896"/>
                  <a:pt x="11778177" y="792443"/>
                </a:cubicBezTo>
                <a:lnTo>
                  <a:pt x="11783193" y="819784"/>
                </a:lnTo>
                <a:cubicBezTo>
                  <a:pt x="11770710" y="824532"/>
                  <a:pt x="11757411" y="826777"/>
                  <a:pt x="11744063" y="826390"/>
                </a:cubicBezTo>
                <a:cubicBezTo>
                  <a:pt x="11691010" y="826390"/>
                  <a:pt x="11663711" y="793152"/>
                  <a:pt x="11663711" y="749466"/>
                </a:cubicBezTo>
                <a:cubicBezTo>
                  <a:pt x="11663711" y="697081"/>
                  <a:pt x="11701002" y="668194"/>
                  <a:pt x="11747324" y="668194"/>
                </a:cubicBezTo>
                <a:close/>
                <a:moveTo>
                  <a:pt x="11495690" y="668194"/>
                </a:moveTo>
                <a:cubicBezTo>
                  <a:pt x="11509148" y="667814"/>
                  <a:pt x="11522522" y="670456"/>
                  <a:pt x="11534821" y="675928"/>
                </a:cubicBezTo>
                <a:lnTo>
                  <a:pt x="11527045" y="703813"/>
                </a:lnTo>
                <a:cubicBezTo>
                  <a:pt x="11517133" y="698950"/>
                  <a:pt x="11506230" y="696447"/>
                  <a:pt x="11495189" y="696497"/>
                </a:cubicBezTo>
                <a:cubicBezTo>
                  <a:pt x="11480138" y="696497"/>
                  <a:pt x="11472864" y="703561"/>
                  <a:pt x="11472864" y="711295"/>
                </a:cubicBezTo>
                <a:cubicBezTo>
                  <a:pt x="11472864" y="721079"/>
                  <a:pt x="11481225" y="725426"/>
                  <a:pt x="11501334" y="732952"/>
                </a:cubicBezTo>
                <a:cubicBezTo>
                  <a:pt x="11528425" y="742944"/>
                  <a:pt x="11540925" y="757074"/>
                  <a:pt x="11540925" y="778687"/>
                </a:cubicBezTo>
                <a:cubicBezTo>
                  <a:pt x="11540925" y="804148"/>
                  <a:pt x="11521234" y="826180"/>
                  <a:pt x="11479428" y="826180"/>
                </a:cubicBezTo>
                <a:cubicBezTo>
                  <a:pt x="11464403" y="826284"/>
                  <a:pt x="11449540" y="823015"/>
                  <a:pt x="11435949" y="816606"/>
                </a:cubicBezTo>
                <a:lnTo>
                  <a:pt x="11443014" y="788136"/>
                </a:lnTo>
                <a:cubicBezTo>
                  <a:pt x="11454938" y="794219"/>
                  <a:pt x="11468094" y="797492"/>
                  <a:pt x="11481476" y="797710"/>
                </a:cubicBezTo>
                <a:cubicBezTo>
                  <a:pt x="11497405" y="797710"/>
                  <a:pt x="11505849" y="791105"/>
                  <a:pt x="11505849" y="780988"/>
                </a:cubicBezTo>
                <a:cubicBezTo>
                  <a:pt x="11505849" y="770871"/>
                  <a:pt x="11498575" y="765936"/>
                  <a:pt x="11480138" y="759582"/>
                </a:cubicBezTo>
                <a:cubicBezTo>
                  <a:pt x="11454344" y="750594"/>
                  <a:pt x="11437621" y="736464"/>
                  <a:pt x="11437621" y="714180"/>
                </a:cubicBezTo>
                <a:cubicBezTo>
                  <a:pt x="11437621" y="688009"/>
                  <a:pt x="11459695" y="668194"/>
                  <a:pt x="11495690" y="668194"/>
                </a:cubicBezTo>
                <a:close/>
                <a:moveTo>
                  <a:pt x="11607356" y="668069"/>
                </a:moveTo>
                <a:cubicBezTo>
                  <a:pt x="11620813" y="667688"/>
                  <a:pt x="11634187" y="670330"/>
                  <a:pt x="11646486" y="675803"/>
                </a:cubicBezTo>
                <a:lnTo>
                  <a:pt x="11638543" y="703813"/>
                </a:lnTo>
                <a:cubicBezTo>
                  <a:pt x="11628631" y="698955"/>
                  <a:pt x="11617728" y="696451"/>
                  <a:pt x="11606687" y="696497"/>
                </a:cubicBezTo>
                <a:cubicBezTo>
                  <a:pt x="11591678" y="696497"/>
                  <a:pt x="11584404" y="703561"/>
                  <a:pt x="11584404" y="711295"/>
                </a:cubicBezTo>
                <a:cubicBezTo>
                  <a:pt x="11584404" y="721079"/>
                  <a:pt x="11592765" y="725426"/>
                  <a:pt x="11612832" y="732952"/>
                </a:cubicBezTo>
                <a:cubicBezTo>
                  <a:pt x="11639923" y="742944"/>
                  <a:pt x="11652423" y="757074"/>
                  <a:pt x="11652423" y="778687"/>
                </a:cubicBezTo>
                <a:cubicBezTo>
                  <a:pt x="11652423" y="797784"/>
                  <a:pt x="11641417" y="814950"/>
                  <a:pt x="11618154" y="822339"/>
                </a:cubicBezTo>
                <a:lnTo>
                  <a:pt x="11590886" y="826161"/>
                </a:lnTo>
                <a:lnTo>
                  <a:pt x="11547489" y="816606"/>
                </a:lnTo>
                <a:lnTo>
                  <a:pt x="11554512" y="788136"/>
                </a:lnTo>
                <a:cubicBezTo>
                  <a:pt x="11566452" y="794214"/>
                  <a:pt x="11579621" y="797488"/>
                  <a:pt x="11593016" y="797710"/>
                </a:cubicBezTo>
                <a:cubicBezTo>
                  <a:pt x="11608944" y="797710"/>
                  <a:pt x="11617347" y="791105"/>
                  <a:pt x="11617347" y="780988"/>
                </a:cubicBezTo>
                <a:cubicBezTo>
                  <a:pt x="11617347" y="770871"/>
                  <a:pt x="11610073" y="765936"/>
                  <a:pt x="11591636" y="759582"/>
                </a:cubicBezTo>
                <a:cubicBezTo>
                  <a:pt x="11566134" y="750468"/>
                  <a:pt x="11549286" y="736338"/>
                  <a:pt x="11549286" y="714055"/>
                </a:cubicBezTo>
                <a:cubicBezTo>
                  <a:pt x="11549286" y="687884"/>
                  <a:pt x="11571402" y="668069"/>
                  <a:pt x="11607356" y="668069"/>
                </a:cubicBezTo>
                <a:close/>
                <a:moveTo>
                  <a:pt x="11794515" y="612479"/>
                </a:moveTo>
                <a:cubicBezTo>
                  <a:pt x="11807036" y="611495"/>
                  <a:pt x="11817985" y="620847"/>
                  <a:pt x="11818967" y="633368"/>
                </a:cubicBezTo>
                <a:cubicBezTo>
                  <a:pt x="11818971" y="633428"/>
                  <a:pt x="11818976" y="633482"/>
                  <a:pt x="11818980" y="633536"/>
                </a:cubicBezTo>
                <a:cubicBezTo>
                  <a:pt x="11819979" y="645940"/>
                  <a:pt x="11810731" y="656806"/>
                  <a:pt x="11798327" y="657805"/>
                </a:cubicBezTo>
                <a:cubicBezTo>
                  <a:pt x="11798244" y="657813"/>
                  <a:pt x="11798160" y="657822"/>
                  <a:pt x="11798077" y="657826"/>
                </a:cubicBezTo>
                <a:cubicBezTo>
                  <a:pt x="11785556" y="658808"/>
                  <a:pt x="11774606" y="649456"/>
                  <a:pt x="11773620" y="636934"/>
                </a:cubicBezTo>
                <a:cubicBezTo>
                  <a:pt x="11772637" y="624413"/>
                  <a:pt x="11781989" y="613465"/>
                  <a:pt x="11794515" y="612479"/>
                </a:cubicBezTo>
                <a:close/>
                <a:moveTo>
                  <a:pt x="11759865" y="572207"/>
                </a:moveTo>
                <a:cubicBezTo>
                  <a:pt x="11772386" y="571224"/>
                  <a:pt x="11783336" y="580580"/>
                  <a:pt x="11784318" y="593101"/>
                </a:cubicBezTo>
                <a:cubicBezTo>
                  <a:pt x="11785301" y="605621"/>
                  <a:pt x="11775944" y="616571"/>
                  <a:pt x="11763423" y="617554"/>
                </a:cubicBezTo>
                <a:cubicBezTo>
                  <a:pt x="11750902" y="618536"/>
                  <a:pt x="11739953" y="609180"/>
                  <a:pt x="11738971" y="596659"/>
                </a:cubicBezTo>
                <a:cubicBezTo>
                  <a:pt x="11738966" y="596617"/>
                  <a:pt x="11738966" y="596580"/>
                  <a:pt x="11738962" y="596538"/>
                </a:cubicBezTo>
                <a:cubicBezTo>
                  <a:pt x="11738168" y="584130"/>
                  <a:pt x="11747470" y="573377"/>
                  <a:pt x="11759865" y="572375"/>
                </a:cubicBezTo>
                <a:close/>
                <a:moveTo>
                  <a:pt x="11721905" y="546413"/>
                </a:moveTo>
                <a:lnTo>
                  <a:pt x="11721822" y="546621"/>
                </a:lnTo>
                <a:cubicBezTo>
                  <a:pt x="11731943" y="545726"/>
                  <a:pt x="11740869" y="553202"/>
                  <a:pt x="11741767" y="563322"/>
                </a:cubicBezTo>
                <a:cubicBezTo>
                  <a:pt x="11742662" y="573444"/>
                  <a:pt x="11735183" y="582374"/>
                  <a:pt x="11725066" y="583268"/>
                </a:cubicBezTo>
                <a:cubicBezTo>
                  <a:pt x="11714944" y="584163"/>
                  <a:pt x="11706015" y="576684"/>
                  <a:pt x="11705120" y="566567"/>
                </a:cubicBezTo>
                <a:cubicBezTo>
                  <a:pt x="11705112" y="566479"/>
                  <a:pt x="11705107" y="566395"/>
                  <a:pt x="11705099" y="566312"/>
                </a:cubicBezTo>
                <a:cubicBezTo>
                  <a:pt x="11704171" y="556266"/>
                  <a:pt x="11711562" y="547365"/>
                  <a:pt x="11721608" y="546437"/>
                </a:cubicBezTo>
                <a:cubicBezTo>
                  <a:pt x="11721709" y="546428"/>
                  <a:pt x="11721805" y="546420"/>
                  <a:pt x="11721905" y="546413"/>
                </a:cubicBezTo>
                <a:close/>
                <a:moveTo>
                  <a:pt x="11684363" y="520952"/>
                </a:moveTo>
                <a:cubicBezTo>
                  <a:pt x="11694376" y="520234"/>
                  <a:pt x="11703088" y="527745"/>
                  <a:pt x="11703845" y="537758"/>
                </a:cubicBezTo>
                <a:lnTo>
                  <a:pt x="11703845" y="537967"/>
                </a:lnTo>
                <a:cubicBezTo>
                  <a:pt x="11704514" y="548034"/>
                  <a:pt x="11696897" y="556739"/>
                  <a:pt x="11686825" y="557407"/>
                </a:cubicBezTo>
                <a:cubicBezTo>
                  <a:pt x="11676758" y="558077"/>
                  <a:pt x="11668054" y="550460"/>
                  <a:pt x="11667385" y="540387"/>
                </a:cubicBezTo>
                <a:cubicBezTo>
                  <a:pt x="11666716" y="530337"/>
                  <a:pt x="11674313" y="521642"/>
                  <a:pt x="11684363" y="520952"/>
                </a:cubicBezTo>
                <a:close/>
                <a:moveTo>
                  <a:pt x="11442764" y="516019"/>
                </a:moveTo>
                <a:cubicBezTo>
                  <a:pt x="11446689" y="515744"/>
                  <a:pt x="11450096" y="518697"/>
                  <a:pt x="11450372" y="522625"/>
                </a:cubicBezTo>
                <a:cubicBezTo>
                  <a:pt x="11450648" y="526550"/>
                  <a:pt x="11447692" y="529958"/>
                  <a:pt x="11443767" y="530233"/>
                </a:cubicBezTo>
                <a:cubicBezTo>
                  <a:pt x="11439900" y="530518"/>
                  <a:pt x="11436530" y="527612"/>
                  <a:pt x="11436246" y="523744"/>
                </a:cubicBezTo>
                <a:cubicBezTo>
                  <a:pt x="11436246" y="523718"/>
                  <a:pt x="11436242" y="523694"/>
                  <a:pt x="11436242" y="523670"/>
                </a:cubicBezTo>
                <a:cubicBezTo>
                  <a:pt x="11436045" y="519828"/>
                  <a:pt x="11438930" y="516520"/>
                  <a:pt x="11442764" y="516187"/>
                </a:cubicBezTo>
                <a:close/>
                <a:moveTo>
                  <a:pt x="11465381" y="500426"/>
                </a:moveTo>
                <a:cubicBezTo>
                  <a:pt x="11470239" y="500073"/>
                  <a:pt x="11474465" y="503727"/>
                  <a:pt x="11474817" y="508585"/>
                </a:cubicBezTo>
                <a:cubicBezTo>
                  <a:pt x="11474821" y="508651"/>
                  <a:pt x="11474825" y="508720"/>
                  <a:pt x="11474829" y="508786"/>
                </a:cubicBezTo>
                <a:cubicBezTo>
                  <a:pt x="11475205" y="513690"/>
                  <a:pt x="11471539" y="517970"/>
                  <a:pt x="11466635" y="518347"/>
                </a:cubicBezTo>
                <a:cubicBezTo>
                  <a:pt x="11466581" y="518351"/>
                  <a:pt x="11466522" y="518355"/>
                  <a:pt x="11466468" y="518360"/>
                </a:cubicBezTo>
                <a:cubicBezTo>
                  <a:pt x="11461635" y="518733"/>
                  <a:pt x="11457412" y="515120"/>
                  <a:pt x="11457036" y="510283"/>
                </a:cubicBezTo>
                <a:cubicBezTo>
                  <a:pt x="11457028" y="510192"/>
                  <a:pt x="11457024" y="510095"/>
                  <a:pt x="11457020" y="509998"/>
                </a:cubicBezTo>
                <a:cubicBezTo>
                  <a:pt x="11456710" y="505111"/>
                  <a:pt x="11460423" y="500906"/>
                  <a:pt x="11465310" y="500596"/>
                </a:cubicBezTo>
                <a:cubicBezTo>
                  <a:pt x="11465331" y="500596"/>
                  <a:pt x="11465356" y="500592"/>
                  <a:pt x="11465381" y="500592"/>
                </a:cubicBezTo>
                <a:close/>
                <a:moveTo>
                  <a:pt x="11642996" y="499342"/>
                </a:moveTo>
                <a:cubicBezTo>
                  <a:pt x="11652197" y="498528"/>
                  <a:pt x="11660312" y="505330"/>
                  <a:pt x="11661127" y="514525"/>
                </a:cubicBezTo>
                <a:cubicBezTo>
                  <a:pt x="11661140" y="514677"/>
                  <a:pt x="11661152" y="514823"/>
                  <a:pt x="11661160" y="514973"/>
                </a:cubicBezTo>
                <a:cubicBezTo>
                  <a:pt x="11661716" y="524016"/>
                  <a:pt x="11654969" y="531860"/>
                  <a:pt x="11645943" y="532657"/>
                </a:cubicBezTo>
                <a:cubicBezTo>
                  <a:pt x="11636741" y="533473"/>
                  <a:pt x="11628627" y="526676"/>
                  <a:pt x="11627811" y="517474"/>
                </a:cubicBezTo>
                <a:cubicBezTo>
                  <a:pt x="11626996" y="508272"/>
                  <a:pt x="11633798" y="500157"/>
                  <a:pt x="11642996" y="499342"/>
                </a:cubicBezTo>
                <a:close/>
                <a:moveTo>
                  <a:pt x="11492722" y="490600"/>
                </a:moveTo>
                <a:cubicBezTo>
                  <a:pt x="11497630" y="490312"/>
                  <a:pt x="11501844" y="494063"/>
                  <a:pt x="11502133" y="498971"/>
                </a:cubicBezTo>
                <a:cubicBezTo>
                  <a:pt x="11502421" y="503877"/>
                  <a:pt x="11498671" y="508092"/>
                  <a:pt x="11493763" y="508380"/>
                </a:cubicBezTo>
                <a:cubicBezTo>
                  <a:pt x="11488901" y="508665"/>
                  <a:pt x="11484712" y="504990"/>
                  <a:pt x="11484361" y="500133"/>
                </a:cubicBezTo>
                <a:cubicBezTo>
                  <a:pt x="11483985" y="495253"/>
                  <a:pt x="11487634" y="490990"/>
                  <a:pt x="11492517" y="490614"/>
                </a:cubicBezTo>
                <a:cubicBezTo>
                  <a:pt x="11492584" y="490609"/>
                  <a:pt x="11492655" y="490604"/>
                  <a:pt x="11492722" y="490600"/>
                </a:cubicBezTo>
                <a:close/>
                <a:moveTo>
                  <a:pt x="11733904" y="490558"/>
                </a:moveTo>
                <a:cubicBezTo>
                  <a:pt x="11741525" y="489990"/>
                  <a:pt x="11748164" y="495709"/>
                  <a:pt x="11748732" y="503331"/>
                </a:cubicBezTo>
                <a:cubicBezTo>
                  <a:pt x="11748737" y="503393"/>
                  <a:pt x="11748741" y="503456"/>
                  <a:pt x="11748745" y="503518"/>
                </a:cubicBezTo>
                <a:cubicBezTo>
                  <a:pt x="11749180" y="511127"/>
                  <a:pt x="11743465" y="517695"/>
                  <a:pt x="11735869" y="518318"/>
                </a:cubicBezTo>
                <a:lnTo>
                  <a:pt x="11735869" y="518528"/>
                </a:lnTo>
                <a:cubicBezTo>
                  <a:pt x="11728147" y="519070"/>
                  <a:pt x="11721445" y="513247"/>
                  <a:pt x="11720902" y="505526"/>
                </a:cubicBezTo>
                <a:cubicBezTo>
                  <a:pt x="11720358" y="497803"/>
                  <a:pt x="11726182" y="491103"/>
                  <a:pt x="11733904" y="490558"/>
                </a:cubicBezTo>
                <a:close/>
                <a:moveTo>
                  <a:pt x="11769272" y="486378"/>
                </a:moveTo>
                <a:cubicBezTo>
                  <a:pt x="11775597" y="485897"/>
                  <a:pt x="11781116" y="490629"/>
                  <a:pt x="11781605" y="496955"/>
                </a:cubicBezTo>
                <a:lnTo>
                  <a:pt x="11781605" y="497164"/>
                </a:lnTo>
                <a:cubicBezTo>
                  <a:pt x="11782027" y="503544"/>
                  <a:pt x="11777198" y="509061"/>
                  <a:pt x="11770819" y="509489"/>
                </a:cubicBezTo>
                <a:cubicBezTo>
                  <a:pt x="11764435" y="509910"/>
                  <a:pt x="11758921" y="505083"/>
                  <a:pt x="11758494" y="498698"/>
                </a:cubicBezTo>
                <a:cubicBezTo>
                  <a:pt x="11758072" y="492324"/>
                  <a:pt x="11762896" y="486809"/>
                  <a:pt x="11769272" y="486378"/>
                </a:cubicBezTo>
                <a:close/>
                <a:moveTo>
                  <a:pt x="11604513" y="483828"/>
                </a:moveTo>
                <a:cubicBezTo>
                  <a:pt x="11613112" y="483397"/>
                  <a:pt x="11620483" y="489914"/>
                  <a:pt x="11621110" y="498502"/>
                </a:cubicBezTo>
                <a:lnTo>
                  <a:pt x="11621235" y="498502"/>
                </a:lnTo>
                <a:cubicBezTo>
                  <a:pt x="11621816" y="507186"/>
                  <a:pt x="11615249" y="514702"/>
                  <a:pt x="11606565" y="515283"/>
                </a:cubicBezTo>
                <a:cubicBezTo>
                  <a:pt x="11597878" y="515863"/>
                  <a:pt x="11590365" y="509297"/>
                  <a:pt x="11589784" y="500613"/>
                </a:cubicBezTo>
                <a:cubicBezTo>
                  <a:pt x="11589199" y="491925"/>
                  <a:pt x="11595771" y="484413"/>
                  <a:pt x="11604454" y="483832"/>
                </a:cubicBezTo>
                <a:cubicBezTo>
                  <a:pt x="11604475" y="483832"/>
                  <a:pt x="11604492" y="483828"/>
                  <a:pt x="11604513" y="483828"/>
                </a:cubicBezTo>
                <a:close/>
                <a:moveTo>
                  <a:pt x="11527547" y="481696"/>
                </a:moveTo>
                <a:cubicBezTo>
                  <a:pt x="11533897" y="481169"/>
                  <a:pt x="11539470" y="485892"/>
                  <a:pt x="11539997" y="492244"/>
                </a:cubicBezTo>
                <a:cubicBezTo>
                  <a:pt x="11540001" y="492282"/>
                  <a:pt x="11540001" y="492319"/>
                  <a:pt x="11540005" y="492357"/>
                </a:cubicBezTo>
                <a:lnTo>
                  <a:pt x="11540089" y="492482"/>
                </a:lnTo>
                <a:cubicBezTo>
                  <a:pt x="11540503" y="498865"/>
                  <a:pt x="11535666" y="504375"/>
                  <a:pt x="11529286" y="504790"/>
                </a:cubicBezTo>
                <a:cubicBezTo>
                  <a:pt x="11522902" y="505204"/>
                  <a:pt x="11517392" y="500366"/>
                  <a:pt x="11516978" y="493985"/>
                </a:cubicBezTo>
                <a:cubicBezTo>
                  <a:pt x="11516569" y="487695"/>
                  <a:pt x="11521264" y="482231"/>
                  <a:pt x="11527547" y="481696"/>
                </a:cubicBezTo>
                <a:close/>
                <a:moveTo>
                  <a:pt x="11696019" y="478815"/>
                </a:moveTo>
                <a:cubicBezTo>
                  <a:pt x="11704075" y="478189"/>
                  <a:pt x="11711115" y="484213"/>
                  <a:pt x="11711738" y="492268"/>
                </a:cubicBezTo>
                <a:cubicBezTo>
                  <a:pt x="11711742" y="492297"/>
                  <a:pt x="11711746" y="492328"/>
                  <a:pt x="11711746" y="492357"/>
                </a:cubicBezTo>
                <a:cubicBezTo>
                  <a:pt x="11712181" y="500296"/>
                  <a:pt x="11706211" y="507139"/>
                  <a:pt x="11698285" y="507783"/>
                </a:cubicBezTo>
                <a:lnTo>
                  <a:pt x="11698285" y="507992"/>
                </a:lnTo>
                <a:cubicBezTo>
                  <a:pt x="11690228" y="508618"/>
                  <a:pt x="11683188" y="502594"/>
                  <a:pt x="11682561" y="494539"/>
                </a:cubicBezTo>
                <a:cubicBezTo>
                  <a:pt x="11681938" y="486479"/>
                  <a:pt x="11687963" y="479443"/>
                  <a:pt x="11696019" y="478815"/>
                </a:cubicBezTo>
                <a:close/>
                <a:moveTo>
                  <a:pt x="11563873" y="476935"/>
                </a:moveTo>
                <a:cubicBezTo>
                  <a:pt x="11572025" y="476307"/>
                  <a:pt x="11579136" y="482410"/>
                  <a:pt x="11579759" y="490558"/>
                </a:cubicBezTo>
                <a:cubicBezTo>
                  <a:pt x="11579763" y="490572"/>
                  <a:pt x="11579763" y="490589"/>
                  <a:pt x="11579763" y="490600"/>
                </a:cubicBezTo>
                <a:cubicBezTo>
                  <a:pt x="11580340" y="498726"/>
                  <a:pt x="11574257" y="505801"/>
                  <a:pt x="11566134" y="506445"/>
                </a:cubicBezTo>
                <a:cubicBezTo>
                  <a:pt x="11557986" y="507069"/>
                  <a:pt x="11550871" y="500968"/>
                  <a:pt x="11550248" y="492820"/>
                </a:cubicBezTo>
                <a:cubicBezTo>
                  <a:pt x="11549625" y="484669"/>
                  <a:pt x="11555725" y="477557"/>
                  <a:pt x="11563873" y="476935"/>
                </a:cubicBezTo>
                <a:close/>
                <a:moveTo>
                  <a:pt x="11795744" y="469397"/>
                </a:moveTo>
                <a:cubicBezTo>
                  <a:pt x="11800631" y="469128"/>
                  <a:pt x="11804807" y="472879"/>
                  <a:pt x="11805075" y="477766"/>
                </a:cubicBezTo>
                <a:cubicBezTo>
                  <a:pt x="11805338" y="482608"/>
                  <a:pt x="11801659" y="486763"/>
                  <a:pt x="11796822" y="487089"/>
                </a:cubicBezTo>
                <a:cubicBezTo>
                  <a:pt x="11791889" y="487393"/>
                  <a:pt x="11787646" y="483644"/>
                  <a:pt x="11787336" y="478716"/>
                </a:cubicBezTo>
                <a:cubicBezTo>
                  <a:pt x="11787336" y="478678"/>
                  <a:pt x="11787332" y="478638"/>
                  <a:pt x="11787332" y="478602"/>
                </a:cubicBezTo>
                <a:lnTo>
                  <a:pt x="11787374" y="478727"/>
                </a:lnTo>
                <a:cubicBezTo>
                  <a:pt x="11787107" y="473841"/>
                  <a:pt x="11790857" y="469664"/>
                  <a:pt x="11795744" y="469397"/>
                </a:cubicBezTo>
                <a:close/>
                <a:moveTo>
                  <a:pt x="11657958" y="459539"/>
                </a:moveTo>
                <a:cubicBezTo>
                  <a:pt x="11657966" y="459539"/>
                  <a:pt x="11657975" y="459539"/>
                  <a:pt x="11657983" y="459539"/>
                </a:cubicBezTo>
                <a:lnTo>
                  <a:pt x="11658109" y="459539"/>
                </a:lnTo>
                <a:cubicBezTo>
                  <a:pt x="11667891" y="458778"/>
                  <a:pt x="11676441" y="466093"/>
                  <a:pt x="11677197" y="475877"/>
                </a:cubicBezTo>
                <a:cubicBezTo>
                  <a:pt x="11677958" y="485659"/>
                  <a:pt x="11670646" y="494208"/>
                  <a:pt x="11660859" y="494964"/>
                </a:cubicBezTo>
                <a:cubicBezTo>
                  <a:pt x="11651077" y="495727"/>
                  <a:pt x="11642532" y="488414"/>
                  <a:pt x="11641771" y="478628"/>
                </a:cubicBezTo>
                <a:cubicBezTo>
                  <a:pt x="11641766" y="478593"/>
                  <a:pt x="11641766" y="478557"/>
                  <a:pt x="11641762" y="478517"/>
                </a:cubicBezTo>
                <a:cubicBezTo>
                  <a:pt x="11640993" y="468806"/>
                  <a:pt x="11648246" y="460308"/>
                  <a:pt x="11657958" y="459539"/>
                </a:cubicBezTo>
                <a:close/>
                <a:moveTo>
                  <a:pt x="11619897" y="437716"/>
                </a:moveTo>
                <a:lnTo>
                  <a:pt x="11620023" y="437716"/>
                </a:lnTo>
                <a:cubicBezTo>
                  <a:pt x="11629806" y="436934"/>
                  <a:pt x="11638368" y="444229"/>
                  <a:pt x="11639153" y="454008"/>
                </a:cubicBezTo>
                <a:cubicBezTo>
                  <a:pt x="11639935" y="463790"/>
                  <a:pt x="11632640" y="472357"/>
                  <a:pt x="11622857" y="473138"/>
                </a:cubicBezTo>
                <a:cubicBezTo>
                  <a:pt x="11613079" y="473920"/>
                  <a:pt x="11604513" y="466624"/>
                  <a:pt x="11603731" y="456847"/>
                </a:cubicBezTo>
                <a:cubicBezTo>
                  <a:pt x="11603727" y="456796"/>
                  <a:pt x="11603723" y="456746"/>
                  <a:pt x="11603718" y="456695"/>
                </a:cubicBezTo>
                <a:cubicBezTo>
                  <a:pt x="11602907" y="447035"/>
                  <a:pt x="11610081" y="438539"/>
                  <a:pt x="11619743" y="437727"/>
                </a:cubicBezTo>
                <a:cubicBezTo>
                  <a:pt x="11619797" y="437723"/>
                  <a:pt x="11619847" y="437720"/>
                  <a:pt x="11619897" y="437716"/>
                </a:cubicBezTo>
                <a:close/>
                <a:moveTo>
                  <a:pt x="11812124" y="418234"/>
                </a:moveTo>
                <a:lnTo>
                  <a:pt x="11815635" y="433074"/>
                </a:lnTo>
                <a:lnTo>
                  <a:pt x="11830268" y="437674"/>
                </a:lnTo>
                <a:lnTo>
                  <a:pt x="11815593" y="441855"/>
                </a:lnTo>
                <a:lnTo>
                  <a:pt x="11812082" y="457240"/>
                </a:lnTo>
                <a:lnTo>
                  <a:pt x="11807901" y="441855"/>
                </a:lnTo>
                <a:lnTo>
                  <a:pt x="11793854" y="437674"/>
                </a:lnTo>
                <a:lnTo>
                  <a:pt x="11807943" y="433033"/>
                </a:lnTo>
                <a:close/>
                <a:moveTo>
                  <a:pt x="11585407" y="404689"/>
                </a:moveTo>
                <a:cubicBezTo>
                  <a:pt x="11596381" y="404091"/>
                  <a:pt x="11605800" y="412414"/>
                  <a:pt x="11606561" y="423376"/>
                </a:cubicBezTo>
                <a:lnTo>
                  <a:pt x="11606687" y="423251"/>
                </a:lnTo>
                <a:cubicBezTo>
                  <a:pt x="11607422" y="434242"/>
                  <a:pt x="11599111" y="443744"/>
                  <a:pt x="11588120" y="444480"/>
                </a:cubicBezTo>
                <a:cubicBezTo>
                  <a:pt x="11577134" y="445216"/>
                  <a:pt x="11567627" y="436905"/>
                  <a:pt x="11566891" y="425914"/>
                </a:cubicBezTo>
                <a:cubicBezTo>
                  <a:pt x="11566159" y="414944"/>
                  <a:pt x="11574441" y="405449"/>
                  <a:pt x="11585407" y="404689"/>
                </a:cubicBezTo>
                <a:close/>
                <a:moveTo>
                  <a:pt x="11688460" y="389011"/>
                </a:moveTo>
                <a:cubicBezTo>
                  <a:pt x="11704689" y="387761"/>
                  <a:pt x="11718857" y="399906"/>
                  <a:pt x="11720108" y="416134"/>
                </a:cubicBezTo>
                <a:cubicBezTo>
                  <a:pt x="11721358" y="432369"/>
                  <a:pt x="11709213" y="446537"/>
                  <a:pt x="11692979" y="447782"/>
                </a:cubicBezTo>
                <a:cubicBezTo>
                  <a:pt x="11676750" y="449032"/>
                  <a:pt x="11662582" y="436887"/>
                  <a:pt x="11661336" y="420659"/>
                </a:cubicBezTo>
                <a:cubicBezTo>
                  <a:pt x="11661332" y="420630"/>
                  <a:pt x="11661328" y="420604"/>
                  <a:pt x="11661328" y="420575"/>
                </a:cubicBezTo>
                <a:cubicBezTo>
                  <a:pt x="11660019" y="404466"/>
                  <a:pt x="11672018" y="390345"/>
                  <a:pt x="11688126" y="389037"/>
                </a:cubicBezTo>
                <a:cubicBezTo>
                  <a:pt x="11688238" y="389028"/>
                  <a:pt x="11688347" y="389020"/>
                  <a:pt x="11688460" y="389011"/>
                </a:cubicBezTo>
                <a:close/>
                <a:moveTo>
                  <a:pt x="11551293" y="371118"/>
                </a:moveTo>
                <a:cubicBezTo>
                  <a:pt x="11562192" y="370470"/>
                  <a:pt x="11571598" y="378669"/>
                  <a:pt x="11572447" y="389555"/>
                </a:cubicBezTo>
                <a:lnTo>
                  <a:pt x="11572531" y="389680"/>
                </a:lnTo>
                <a:cubicBezTo>
                  <a:pt x="11573267" y="400666"/>
                  <a:pt x="11564955" y="410174"/>
                  <a:pt x="11553969" y="410913"/>
                </a:cubicBezTo>
                <a:cubicBezTo>
                  <a:pt x="11542978" y="411649"/>
                  <a:pt x="11533475" y="403339"/>
                  <a:pt x="11532735" y="392348"/>
                </a:cubicBezTo>
                <a:cubicBezTo>
                  <a:pt x="11531999" y="381365"/>
                  <a:pt x="11540306" y="371858"/>
                  <a:pt x="11551293" y="371118"/>
                </a:cubicBezTo>
                <a:close/>
                <a:moveTo>
                  <a:pt x="11798871" y="355023"/>
                </a:moveTo>
                <a:lnTo>
                  <a:pt x="11804389" y="378350"/>
                </a:lnTo>
                <a:lnTo>
                  <a:pt x="11827383" y="385583"/>
                </a:lnTo>
                <a:lnTo>
                  <a:pt x="11804389" y="391980"/>
                </a:lnTo>
                <a:lnTo>
                  <a:pt x="11798871" y="416101"/>
                </a:lnTo>
                <a:lnTo>
                  <a:pt x="11792391" y="391980"/>
                </a:lnTo>
                <a:lnTo>
                  <a:pt x="11770359" y="385583"/>
                </a:lnTo>
                <a:lnTo>
                  <a:pt x="11792433" y="378350"/>
                </a:lnTo>
                <a:close/>
                <a:moveTo>
                  <a:pt x="11519018" y="330691"/>
                </a:moveTo>
                <a:lnTo>
                  <a:pt x="11519186" y="330817"/>
                </a:lnTo>
                <a:cubicBezTo>
                  <a:pt x="11531431" y="329859"/>
                  <a:pt x="11542137" y="339007"/>
                  <a:pt x="11543095" y="351256"/>
                </a:cubicBezTo>
                <a:cubicBezTo>
                  <a:pt x="11544052" y="363501"/>
                  <a:pt x="11534905" y="374204"/>
                  <a:pt x="11522656" y="375165"/>
                </a:cubicBezTo>
                <a:cubicBezTo>
                  <a:pt x="11510411" y="376122"/>
                  <a:pt x="11499708" y="366971"/>
                  <a:pt x="11498747" y="354726"/>
                </a:cubicBezTo>
                <a:cubicBezTo>
                  <a:pt x="11498747" y="354701"/>
                  <a:pt x="11498742" y="354672"/>
                  <a:pt x="11498742" y="354647"/>
                </a:cubicBezTo>
                <a:cubicBezTo>
                  <a:pt x="11497668" y="342502"/>
                  <a:pt x="11506640" y="331787"/>
                  <a:pt x="11518780" y="330712"/>
                </a:cubicBezTo>
                <a:cubicBezTo>
                  <a:pt x="11518860" y="330704"/>
                  <a:pt x="11518939" y="330696"/>
                  <a:pt x="11519018" y="330691"/>
                </a:cubicBezTo>
                <a:close/>
                <a:moveTo>
                  <a:pt x="11741178" y="298459"/>
                </a:moveTo>
                <a:lnTo>
                  <a:pt x="11748494" y="334830"/>
                </a:lnTo>
                <a:lnTo>
                  <a:pt x="11778720" y="346118"/>
                </a:lnTo>
                <a:lnTo>
                  <a:pt x="11748452" y="356109"/>
                </a:lnTo>
                <a:lnTo>
                  <a:pt x="11741178" y="393736"/>
                </a:lnTo>
                <a:lnTo>
                  <a:pt x="11732817" y="356109"/>
                </a:lnTo>
                <a:lnTo>
                  <a:pt x="11703803" y="346118"/>
                </a:lnTo>
                <a:lnTo>
                  <a:pt x="11732817" y="334788"/>
                </a:lnTo>
                <a:close/>
                <a:moveTo>
                  <a:pt x="11606603" y="258993"/>
                </a:moveTo>
                <a:cubicBezTo>
                  <a:pt x="11427500" y="259018"/>
                  <a:pt x="11282329" y="404225"/>
                  <a:pt x="11282352" y="583327"/>
                </a:cubicBezTo>
                <a:cubicBezTo>
                  <a:pt x="11282375" y="762412"/>
                  <a:pt x="11427559" y="907577"/>
                  <a:pt x="11606645" y="907577"/>
                </a:cubicBezTo>
                <a:cubicBezTo>
                  <a:pt x="11785748" y="907577"/>
                  <a:pt x="11930937" y="762388"/>
                  <a:pt x="11930937" y="583285"/>
                </a:cubicBezTo>
                <a:cubicBezTo>
                  <a:pt x="11930937" y="583272"/>
                  <a:pt x="11930937" y="583256"/>
                  <a:pt x="11930937" y="583243"/>
                </a:cubicBezTo>
                <a:cubicBezTo>
                  <a:pt x="11930912" y="404141"/>
                  <a:pt x="11785706" y="258968"/>
                  <a:pt x="11606603" y="258993"/>
                </a:cubicBezTo>
                <a:close/>
                <a:moveTo>
                  <a:pt x="0" y="0"/>
                </a:moveTo>
                <a:lnTo>
                  <a:pt x="12191992" y="0"/>
                </a:lnTo>
                <a:lnTo>
                  <a:pt x="12191992" y="6857995"/>
                </a:lnTo>
                <a:lnTo>
                  <a:pt x="0" y="6857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rgbClr val="13174A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1968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(Earth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276872"/>
            <a:ext cx="3600400" cy="3600400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400" y="260648"/>
            <a:ext cx="648000" cy="6480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74" y="338862"/>
            <a:ext cx="3002794" cy="150419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80" y="6167032"/>
            <a:ext cx="1951183" cy="3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2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large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029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large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63352" y="1196752"/>
            <a:ext cx="5688632" cy="5400600"/>
          </a:xfrm>
        </p:spPr>
        <p:txBody>
          <a:bodyPr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idx="14" hasCustomPrompt="1"/>
          </p:nvPr>
        </p:nvSpPr>
        <p:spPr>
          <a:xfrm>
            <a:off x="6240016" y="1196752"/>
            <a:ext cx="5688632" cy="5400600"/>
          </a:xfrm>
        </p:spPr>
        <p:txBody>
          <a:bodyPr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</p:txBody>
      </p:sp>
    </p:spTree>
    <p:extLst>
      <p:ext uri="{BB962C8B-B14F-4D97-AF65-F5344CB8AC3E}">
        <p14:creationId xmlns:p14="http://schemas.microsoft.com/office/powerpoint/2010/main" val="22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small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/>
              <a:t>Sex</a:t>
            </a:r>
          </a:p>
          <a:p>
            <a:pPr lvl="6"/>
            <a:r>
              <a:rPr lang="en-US" noProof="0" dirty="0" err="1"/>
              <a:t>Sju</a:t>
            </a:r>
            <a:endParaRPr lang="en-US" noProof="0" dirty="0"/>
          </a:p>
          <a:p>
            <a:pPr lvl="7"/>
            <a:r>
              <a:rPr lang="en-US" noProof="0" dirty="0" err="1"/>
              <a:t>Åtta</a:t>
            </a:r>
            <a:endParaRPr lang="en-US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760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small fo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263352" y="1196752"/>
            <a:ext cx="5688632" cy="54006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/>
              <a:t>Sex</a:t>
            </a:r>
          </a:p>
          <a:p>
            <a:pPr lvl="6"/>
            <a:r>
              <a:rPr lang="en-US" noProof="0" dirty="0" err="1"/>
              <a:t>Sju</a:t>
            </a:r>
            <a:endParaRPr lang="en-US" noProof="0" dirty="0"/>
          </a:p>
          <a:p>
            <a:pPr lvl="7"/>
            <a:r>
              <a:rPr lang="en-US" noProof="0" dirty="0" err="1"/>
              <a:t>Åtta</a:t>
            </a:r>
            <a:endParaRPr lang="en-US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idx="14" hasCustomPrompt="1"/>
          </p:nvPr>
        </p:nvSpPr>
        <p:spPr>
          <a:xfrm>
            <a:off x="6240016" y="1196752"/>
            <a:ext cx="5688632" cy="54006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</a:lstStyle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/>
              <a:t>Sex</a:t>
            </a:r>
          </a:p>
          <a:p>
            <a:pPr lvl="6"/>
            <a:r>
              <a:rPr lang="en-US" noProof="0" dirty="0" err="1"/>
              <a:t>Sju</a:t>
            </a:r>
            <a:endParaRPr lang="en-US" noProof="0" dirty="0"/>
          </a:p>
          <a:p>
            <a:pPr lvl="7"/>
            <a:r>
              <a:rPr lang="en-US" noProof="0" dirty="0" err="1"/>
              <a:t>Åtta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411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263352" y="764704"/>
            <a:ext cx="1072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  <a:lvl5pPr marL="720000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065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5288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63352" y="260704"/>
            <a:ext cx="10728000" cy="504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dirty="0"/>
              <a:t>Master title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63352" y="1196752"/>
            <a:ext cx="11665296" cy="54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 err="1"/>
              <a:t>Nivå</a:t>
            </a:r>
            <a:r>
              <a:rPr lang="en-US" noProof="0" dirty="0"/>
              <a:t> 6</a:t>
            </a:r>
          </a:p>
          <a:p>
            <a:pPr lvl="6"/>
            <a:r>
              <a:rPr lang="en-US" noProof="0" dirty="0" err="1"/>
              <a:t>Nivå</a:t>
            </a:r>
            <a:r>
              <a:rPr lang="en-US" noProof="0" dirty="0"/>
              <a:t> 7</a:t>
            </a:r>
          </a:p>
          <a:p>
            <a:pPr lvl="7"/>
            <a:r>
              <a:rPr lang="en-US" noProof="0" dirty="0" err="1"/>
              <a:t>Nivå</a:t>
            </a:r>
            <a:r>
              <a:rPr lang="en-US" noProof="0" dirty="0"/>
              <a:t> 8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263672" y="6597376"/>
            <a:ext cx="180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63552" y="6597376"/>
            <a:ext cx="25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1208648" y="6597376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764CFC-388F-41BC-9AC4-D45D468100F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48" y="26072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8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0" r:id="rId2"/>
    <p:sldLayoutId id="2147483658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1" r:id="rId10"/>
    <p:sldLayoutId id="2147483692" r:id="rId11"/>
    <p:sldLayoutId id="2147483693" r:id="rId12"/>
    <p:sldLayoutId id="2147483753" r:id="rId13"/>
    <p:sldLayoutId id="2147483770" r:id="rId14"/>
    <p:sldLayoutId id="21474837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63352" y="260704"/>
            <a:ext cx="10728000" cy="504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dirty="0"/>
              <a:t>Master title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63352" y="1196752"/>
            <a:ext cx="11665296" cy="54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 err="1"/>
              <a:t>Nivå</a:t>
            </a:r>
            <a:r>
              <a:rPr lang="en-US" noProof="0" dirty="0"/>
              <a:t> 6</a:t>
            </a:r>
          </a:p>
          <a:p>
            <a:pPr lvl="6"/>
            <a:r>
              <a:rPr lang="en-US" noProof="0" dirty="0" err="1"/>
              <a:t>Nivå</a:t>
            </a:r>
            <a:r>
              <a:rPr lang="en-US" noProof="0" dirty="0"/>
              <a:t> 7</a:t>
            </a:r>
          </a:p>
          <a:p>
            <a:pPr lvl="7"/>
            <a:r>
              <a:rPr lang="en-US" noProof="0" dirty="0" err="1"/>
              <a:t>Nivå</a:t>
            </a:r>
            <a:r>
              <a:rPr lang="en-US" noProof="0" dirty="0"/>
              <a:t> 8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263352" y="6597376"/>
            <a:ext cx="180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63552" y="6597376"/>
            <a:ext cx="25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1208648" y="6597376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764CFC-388F-41BC-9AC4-D45D468100F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48" y="26072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7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7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63352" y="260704"/>
            <a:ext cx="10728000" cy="504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dirty="0"/>
              <a:t>Master title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63352" y="1196752"/>
            <a:ext cx="11665296" cy="540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Klicka</a:t>
            </a:r>
            <a:r>
              <a:rPr lang="en-US" noProof="0" dirty="0"/>
              <a:t> </a:t>
            </a:r>
            <a:r>
              <a:rPr lang="en-US" noProof="0" dirty="0" err="1"/>
              <a:t>här</a:t>
            </a:r>
            <a:r>
              <a:rPr lang="en-US" noProof="0" dirty="0"/>
              <a:t> </a:t>
            </a:r>
            <a:r>
              <a:rPr lang="en-US" noProof="0" dirty="0" err="1"/>
              <a:t>för</a:t>
            </a:r>
            <a:r>
              <a:rPr lang="en-US" noProof="0" dirty="0"/>
              <a:t>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ändra</a:t>
            </a:r>
            <a:r>
              <a:rPr lang="en-US" noProof="0" dirty="0"/>
              <a:t> format </a:t>
            </a:r>
            <a:r>
              <a:rPr lang="en-US" noProof="0" dirty="0" err="1"/>
              <a:t>på</a:t>
            </a:r>
            <a:r>
              <a:rPr lang="en-US" noProof="0" dirty="0"/>
              <a:t> </a:t>
            </a:r>
            <a:r>
              <a:rPr lang="en-US" noProof="0" dirty="0" err="1"/>
              <a:t>bakgrundstexten</a:t>
            </a:r>
            <a:endParaRPr lang="en-US" noProof="0" dirty="0"/>
          </a:p>
          <a:p>
            <a:pPr lvl="1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två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  <a:p>
            <a:pPr lvl="5"/>
            <a:r>
              <a:rPr lang="en-US" noProof="0" dirty="0" err="1"/>
              <a:t>Nivå</a:t>
            </a:r>
            <a:r>
              <a:rPr lang="en-US" noProof="0" dirty="0"/>
              <a:t> 6</a:t>
            </a:r>
          </a:p>
          <a:p>
            <a:pPr lvl="6"/>
            <a:r>
              <a:rPr lang="en-US" noProof="0" dirty="0" err="1"/>
              <a:t>Nivå</a:t>
            </a:r>
            <a:r>
              <a:rPr lang="en-US" noProof="0" dirty="0"/>
              <a:t> 7</a:t>
            </a:r>
          </a:p>
          <a:p>
            <a:pPr lvl="7"/>
            <a:r>
              <a:rPr lang="en-US" noProof="0" dirty="0" err="1"/>
              <a:t>Nivå</a:t>
            </a:r>
            <a:r>
              <a:rPr lang="en-US" noProof="0" dirty="0"/>
              <a:t> 8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263672" y="6597376"/>
            <a:ext cx="1800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63552" y="6597376"/>
            <a:ext cx="25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1208648" y="6597376"/>
            <a:ext cx="720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764CFC-388F-41BC-9AC4-D45D468100F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66432B4-E978-4A34-B371-879D768911F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80648" y="26072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8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5.png"/><Relationship Id="rId5" Type="http://schemas.openxmlformats.org/officeDocument/2006/relationships/tags" Target="../tags/tag5.xml"/><Relationship Id="rId15" Type="http://schemas.openxmlformats.org/officeDocument/2006/relationships/image" Target="../media/image49.png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49.png"/><Relationship Id="rId3" Type="http://schemas.openxmlformats.org/officeDocument/2006/relationships/tags" Target="../tags/tag12.xml"/><Relationship Id="rId21" Type="http://schemas.openxmlformats.org/officeDocument/2006/relationships/image" Target="../media/image52.pn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48.png"/><Relationship Id="rId2" Type="http://schemas.openxmlformats.org/officeDocument/2006/relationships/tags" Target="../tags/tag11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46.png"/><Relationship Id="rId10" Type="http://schemas.openxmlformats.org/officeDocument/2006/relationships/tags" Target="../tags/tag19.xml"/><Relationship Id="rId19" Type="http://schemas.openxmlformats.org/officeDocument/2006/relationships/image" Target="../media/image50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26" Type="http://schemas.openxmlformats.org/officeDocument/2006/relationships/image" Target="../media/image53.png"/><Relationship Id="rId3" Type="http://schemas.openxmlformats.org/officeDocument/2006/relationships/tags" Target="../tags/tag24.xml"/><Relationship Id="rId21" Type="http://schemas.openxmlformats.org/officeDocument/2006/relationships/image" Target="../media/image45.png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5" Type="http://schemas.openxmlformats.org/officeDocument/2006/relationships/image" Target="../media/image49.png"/><Relationship Id="rId33" Type="http://schemas.openxmlformats.org/officeDocument/2006/relationships/image" Target="../media/image59.png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slideLayout" Target="../slideLayouts/slideLayout15.xml"/><Relationship Id="rId29" Type="http://schemas.openxmlformats.org/officeDocument/2006/relationships/image" Target="../media/image55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48.png"/><Relationship Id="rId32" Type="http://schemas.openxmlformats.org/officeDocument/2006/relationships/image" Target="../media/image58.png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31" Type="http://schemas.openxmlformats.org/officeDocument/2006/relationships/image" Target="../media/image57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46.png"/><Relationship Id="rId27" Type="http://schemas.openxmlformats.org/officeDocument/2006/relationships/image" Target="../media/image54.png"/><Relationship Id="rId30" Type="http://schemas.openxmlformats.org/officeDocument/2006/relationships/image" Target="../media/image56.png"/><Relationship Id="rId8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jpe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jp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jpe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24" Type="http://schemas.openxmlformats.org/officeDocument/2006/relationships/image" Target="../media/image82.png"/><Relationship Id="rId5" Type="http://schemas.openxmlformats.org/officeDocument/2006/relationships/image" Target="../media/image63.jpeg"/><Relationship Id="rId15" Type="http://schemas.openxmlformats.org/officeDocument/2006/relationships/image" Target="../media/image73.png"/><Relationship Id="rId23" Type="http://schemas.openxmlformats.org/officeDocument/2006/relationships/image" Target="../media/image81.jpe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1384" y="4005064"/>
            <a:ext cx="10440000" cy="504000"/>
          </a:xfrm>
        </p:spPr>
        <p:txBody>
          <a:bodyPr/>
          <a:lstStyle/>
          <a:p>
            <a:r>
              <a:rPr lang="en-US" dirty="0"/>
              <a:t>Kiruna Innovation Forum</a:t>
            </a:r>
            <a:br>
              <a:rPr lang="en-US" dirty="0"/>
            </a:br>
            <a:r>
              <a:rPr lang="en-US" sz="2400" dirty="0"/>
              <a:t>The importance of a strong driving force and a clear goal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SSC – a motor for regional/national innovation within space and a strategic asset for Europe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Stefan Gardefjord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20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4170237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8592" y="0"/>
            <a:ext cx="122562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stg\Documents\SSC\IVA\Mike Penc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Bildresultat för blue moon lander pictures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2667">
              <a:solidFill>
                <a:srgbClr val="14254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75AF5D-61D2-0066-9C88-4A00D047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AD42A1-0893-C59C-6376-36BD8F32C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5380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91D09F-9FA7-0E29-D8E5-AFE29842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11</a:t>
            </a:fld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DA32A5-B4F9-2442-2F6E-78F19D0AD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01" r="45640"/>
          <a:stretch/>
        </p:blipFill>
        <p:spPr>
          <a:xfrm>
            <a:off x="-2" y="0"/>
            <a:ext cx="12360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1584" y="-200333"/>
            <a:ext cx="12240879" cy="734452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326253" y="-200333"/>
            <a:ext cx="12240879" cy="7344527"/>
          </a:xfrm>
          <a:prstGeom prst="rect">
            <a:avLst/>
          </a:prstGeom>
        </p:spPr>
      </p:pic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Capability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Roadmap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64CFC-388F-41BC-9AC4-D45D468100F6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1425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1425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solidFill>
                  <a:srgbClr val="FFC000"/>
                </a:solidFill>
              </a:rPr>
              <a:t>So far…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7328" y="3429000"/>
            <a:ext cx="16201800" cy="2975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87488" y="2924944"/>
            <a:ext cx="458566" cy="50405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42220" y="2240756"/>
            <a:ext cx="605508" cy="6841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33518" y="2924943"/>
            <a:ext cx="1611132" cy="61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47728" y="2258730"/>
            <a:ext cx="246983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2135560" y="3429000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711624" y="4077069"/>
            <a:ext cx="1873436" cy="97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501044" y="4753006"/>
            <a:ext cx="198491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223897" y="1558937"/>
            <a:ext cx="605508" cy="6841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808877" y="1570104"/>
            <a:ext cx="2099929" cy="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935760" y="4086794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5620363" y="4734216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199306" y="5400428"/>
            <a:ext cx="246983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193911" y="245838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Engine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06109" y="1856673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16020" y="1130798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Acceptance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79705" y="361617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Hop-tests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68308" y="4267888"/>
            <a:ext cx="4431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Low-altitude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flight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451596" y="4861339"/>
            <a:ext cx="5357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High-altitude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flight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downrange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264352" y="2197604"/>
            <a:ext cx="151262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3" b="0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sv-SE" dirty="0"/>
              <a:t>Spaceport</a:t>
            </a:r>
            <a:br>
              <a:rPr lang="sv-SE" dirty="0"/>
            </a:br>
            <a:r>
              <a:rPr lang="sv-SE" dirty="0"/>
              <a:t>Esrange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0128448" y="3078858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Service 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2946312" y="2831562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161733" y="2132223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867868" y="3994640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519936" y="4644671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135561" y="3348184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424862" y="3320666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7251302" y="2575365"/>
            <a:ext cx="644036" cy="8258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853381" y="2598677"/>
            <a:ext cx="1118683" cy="40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7143290" y="3356348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4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75" y="2557687"/>
            <a:ext cx="673692" cy="673692"/>
          </a:xfrm>
          <a:prstGeom prst="rect">
            <a:avLst/>
          </a:prstGeom>
        </p:spPr>
      </p:pic>
      <p:pic>
        <p:nvPicPr>
          <p:cNvPr id="85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18" y="1919938"/>
            <a:ext cx="673692" cy="673692"/>
          </a:xfrm>
          <a:prstGeom prst="rect">
            <a:avLst/>
          </a:prstGeom>
        </p:spPr>
      </p:pic>
      <p:pic>
        <p:nvPicPr>
          <p:cNvPr id="86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08" y="1227223"/>
            <a:ext cx="673692" cy="673692"/>
          </a:xfrm>
          <a:prstGeom prst="rect">
            <a:avLst/>
          </a:prstGeom>
        </p:spPr>
      </p:pic>
      <p:pic>
        <p:nvPicPr>
          <p:cNvPr id="87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16" y="3729676"/>
            <a:ext cx="682220" cy="682220"/>
          </a:xfrm>
          <a:prstGeom prst="rect">
            <a:avLst/>
          </a:prstGeom>
        </p:spPr>
      </p:pic>
      <p:pic>
        <p:nvPicPr>
          <p:cNvPr id="88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12" y="4367245"/>
            <a:ext cx="682220" cy="682220"/>
          </a:xfrm>
          <a:prstGeom prst="rect">
            <a:avLst/>
          </a:prstGeom>
        </p:spPr>
      </p:pic>
      <p:pic>
        <p:nvPicPr>
          <p:cNvPr id="89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90" y="5061572"/>
            <a:ext cx="682220" cy="682220"/>
          </a:xfrm>
          <a:prstGeom prst="rect">
            <a:avLst/>
          </a:prstGeom>
        </p:spPr>
      </p:pic>
      <p:pic>
        <p:nvPicPr>
          <p:cNvPr id="90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295764"/>
            <a:ext cx="615834" cy="615834"/>
          </a:xfrm>
          <a:prstGeom prst="rect">
            <a:avLst/>
          </a:prstGeom>
        </p:spPr>
      </p:pic>
      <p:pic>
        <p:nvPicPr>
          <p:cNvPr id="92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969674"/>
            <a:ext cx="867370" cy="867370"/>
          </a:xfrm>
          <a:prstGeom prst="rect">
            <a:avLst/>
          </a:prstGeom>
        </p:spPr>
      </p:pic>
      <p:cxnSp>
        <p:nvCxnSpPr>
          <p:cNvPr id="97" name="Straight Connector 96"/>
          <p:cNvCxnSpPr/>
          <p:nvPr/>
        </p:nvCxnSpPr>
        <p:spPr>
          <a:xfrm flipH="1" flipV="1">
            <a:off x="7725404" y="5371436"/>
            <a:ext cx="1288075" cy="9630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8970180" y="6334477"/>
            <a:ext cx="198491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7721339" y="5263102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1577335" y="6184757"/>
            <a:ext cx="535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Commercial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reusable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1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6033568"/>
            <a:ext cx="615834" cy="615834"/>
          </a:xfrm>
          <a:prstGeom prst="rect">
            <a:avLst/>
          </a:prstGeom>
        </p:spPr>
      </p:pic>
      <p:cxnSp>
        <p:nvCxnSpPr>
          <p:cNvPr id="102" name="Straight Arrow Connector 101"/>
          <p:cNvCxnSpPr/>
          <p:nvPr/>
        </p:nvCxnSpPr>
        <p:spPr>
          <a:xfrm>
            <a:off x="10634294" y="1659757"/>
            <a:ext cx="1589473" cy="1798999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8544272" y="1584626"/>
            <a:ext cx="2099929" cy="2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 rot="2879020">
            <a:off x="10572284" y="1905315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03A974-0D66-6E85-64F8-039587FBCF3F}"/>
              </a:ext>
            </a:extLst>
          </p:cNvPr>
          <p:cNvSpPr txBox="1"/>
          <p:nvPr/>
        </p:nvSpPr>
        <p:spPr>
          <a:xfrm>
            <a:off x="2706851" y="1702060"/>
            <a:ext cx="224183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3" b="0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sv-SE" dirty="0"/>
              <a:t>Testbed Esrange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0BA8A-67C9-405C-075F-ED23C6F4A293}"/>
              </a:ext>
            </a:extLst>
          </p:cNvPr>
          <p:cNvSpPr txBox="1"/>
          <p:nvPr/>
        </p:nvSpPr>
        <p:spPr>
          <a:xfrm>
            <a:off x="4974279" y="5688283"/>
            <a:ext cx="224183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3" b="0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sv-SE" dirty="0" err="1"/>
              <a:t>Resuasability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0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257304" y="-243265"/>
            <a:ext cx="16711903" cy="734452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465750" y="-243264"/>
            <a:ext cx="12240879" cy="7344527"/>
          </a:xfrm>
          <a:prstGeom prst="rect">
            <a:avLst/>
          </a:prstGeom>
        </p:spPr>
      </p:pic>
      <p:sp>
        <p:nvSpPr>
          <p:cNvPr id="51" name="Title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Capability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Roadmap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664032" y="6597376"/>
            <a:ext cx="720000" cy="216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64CFC-388F-41BC-9AC4-D45D468100F6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1425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1425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>
                <a:solidFill>
                  <a:srgbClr val="FFC000"/>
                </a:solidFill>
              </a:rPr>
              <a:t>Going forward…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-5497288" y="3416660"/>
            <a:ext cx="15269774" cy="1234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-4057128" y="2924944"/>
            <a:ext cx="458566" cy="50405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-2502396" y="2240756"/>
            <a:ext cx="605508" cy="6841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-3611098" y="2924943"/>
            <a:ext cx="1611132" cy="61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-1896888" y="2258730"/>
            <a:ext cx="246983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-3409056" y="3429000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-2832992" y="4077069"/>
            <a:ext cx="1873436" cy="97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-1043572" y="4753006"/>
            <a:ext cx="198491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-320719" y="1558937"/>
            <a:ext cx="605508" cy="6841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64261" y="1570104"/>
            <a:ext cx="2099929" cy="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-1608856" y="4086794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75747" y="4734216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4690" y="5400428"/>
            <a:ext cx="246983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-1350705" y="245838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Engine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61493" y="1856673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71404" y="1130798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Acceptance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64911" y="361617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Hop-tests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23692" y="4267888"/>
            <a:ext cx="4431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Low-altitude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flight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85298" y="5084161"/>
            <a:ext cx="5357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High-altitude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flight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downrange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83832" y="3078858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Service 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-2598304" y="2831562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-382883" y="2132223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-1676748" y="3994640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-24680" y="4644671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-3409055" y="3348184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-4119754" y="3320666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1706686" y="2575365"/>
            <a:ext cx="644036" cy="8258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308765" y="2598677"/>
            <a:ext cx="1118683" cy="40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1598674" y="3356348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4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841" y="2557687"/>
            <a:ext cx="673692" cy="673692"/>
          </a:xfrm>
          <a:prstGeom prst="rect">
            <a:avLst/>
          </a:prstGeom>
        </p:spPr>
      </p:pic>
      <p:pic>
        <p:nvPicPr>
          <p:cNvPr id="85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2" y="1919938"/>
            <a:ext cx="673692" cy="673692"/>
          </a:xfrm>
          <a:prstGeom prst="rect">
            <a:avLst/>
          </a:prstGeom>
        </p:spPr>
      </p:pic>
      <p:pic>
        <p:nvPicPr>
          <p:cNvPr id="86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2" y="1227223"/>
            <a:ext cx="673692" cy="673692"/>
          </a:xfrm>
          <a:prstGeom prst="rect">
            <a:avLst/>
          </a:prstGeom>
        </p:spPr>
      </p:pic>
      <p:pic>
        <p:nvPicPr>
          <p:cNvPr id="87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00" y="3729676"/>
            <a:ext cx="682220" cy="682220"/>
          </a:xfrm>
          <a:prstGeom prst="rect">
            <a:avLst/>
          </a:prstGeom>
        </p:spPr>
      </p:pic>
      <p:pic>
        <p:nvPicPr>
          <p:cNvPr id="88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6" y="4367245"/>
            <a:ext cx="682220" cy="682220"/>
          </a:xfrm>
          <a:prstGeom prst="rect">
            <a:avLst/>
          </a:prstGeom>
        </p:spPr>
      </p:pic>
      <p:pic>
        <p:nvPicPr>
          <p:cNvPr id="89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74" y="5061572"/>
            <a:ext cx="682220" cy="682220"/>
          </a:xfrm>
          <a:prstGeom prst="rect">
            <a:avLst/>
          </a:prstGeom>
        </p:spPr>
      </p:pic>
      <p:pic>
        <p:nvPicPr>
          <p:cNvPr id="90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295764"/>
            <a:ext cx="615834" cy="615834"/>
          </a:xfrm>
          <a:prstGeom prst="rect">
            <a:avLst/>
          </a:prstGeom>
        </p:spPr>
      </p:pic>
      <p:pic>
        <p:nvPicPr>
          <p:cNvPr id="92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2969674"/>
            <a:ext cx="867370" cy="867370"/>
          </a:xfrm>
          <a:prstGeom prst="rect">
            <a:avLst/>
          </a:prstGeom>
        </p:spPr>
      </p:pic>
      <p:pic>
        <p:nvPicPr>
          <p:cNvPr id="49" name="Bildobjekt 7">
            <a:extLst>
              <a:ext uri="{FF2B5EF4-FFF2-40B4-BE49-F238E27FC236}">
                <a16:creationId xmlns:a16="http://schemas.microsoft.com/office/drawing/2014/main" id="{E7636A59-536A-4B3F-838B-DD3DFB80B5C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22" y="154944"/>
            <a:ext cx="899927" cy="899927"/>
          </a:xfrm>
          <a:prstGeom prst="rect">
            <a:avLst/>
          </a:prstGeom>
        </p:spPr>
      </p:pic>
      <p:pic>
        <p:nvPicPr>
          <p:cNvPr id="50" name="Bildobjekt 29">
            <a:extLst>
              <a:ext uri="{FF2B5EF4-FFF2-40B4-BE49-F238E27FC236}">
                <a16:creationId xmlns:a16="http://schemas.microsoft.com/office/drawing/2014/main" id="{72C28D51-A052-4684-8DAD-55489A2DCF6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51" y="980357"/>
            <a:ext cx="899927" cy="899927"/>
          </a:xfrm>
          <a:prstGeom prst="rect">
            <a:avLst/>
          </a:prstGeom>
        </p:spPr>
      </p:pic>
      <p:pic>
        <p:nvPicPr>
          <p:cNvPr id="60" name="Bildobjekt 41">
            <a:extLst>
              <a:ext uri="{FF2B5EF4-FFF2-40B4-BE49-F238E27FC236}">
                <a16:creationId xmlns:a16="http://schemas.microsoft.com/office/drawing/2014/main" id="{42203B56-31E8-4AFE-BFB5-6B883B28F68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14" y="2966696"/>
            <a:ext cx="899927" cy="899927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444792" y="2132856"/>
            <a:ext cx="1725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3" b="0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sv-SE" dirty="0"/>
              <a:t>New Esrange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91357" y="173828"/>
            <a:ext cx="16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LEOP, TT&amp;C..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45802" y="95161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Satellite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operations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108687" y="1052704"/>
            <a:ext cx="6103" cy="229548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8416812" y="1863763"/>
            <a:ext cx="7408" cy="1492585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2239543" y="5418286"/>
            <a:ext cx="1288075" cy="9630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2219402" y="5308046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3484319" y="6381327"/>
            <a:ext cx="198491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746105" y="6184757"/>
            <a:ext cx="535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Commercial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reusable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5732840" y="3473905"/>
            <a:ext cx="1381950" cy="2523158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14" y="6033568"/>
            <a:ext cx="615834" cy="615834"/>
          </a:xfrm>
          <a:prstGeom prst="rect">
            <a:avLst/>
          </a:prstGeom>
        </p:spPr>
      </p:pic>
      <p:cxnSp>
        <p:nvCxnSpPr>
          <p:cNvPr id="93" name="Straight Arrow Connector 92"/>
          <p:cNvCxnSpPr/>
          <p:nvPr/>
        </p:nvCxnSpPr>
        <p:spPr>
          <a:xfrm>
            <a:off x="5077981" y="1659757"/>
            <a:ext cx="1601170" cy="1696591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2987959" y="1584626"/>
            <a:ext cx="2099929" cy="2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 rot="2879020">
            <a:off x="4894240" y="1905315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FA11E-AF7E-5CFC-6B28-2215EE5DDE2C}"/>
              </a:ext>
            </a:extLst>
          </p:cNvPr>
          <p:cNvSpPr txBox="1"/>
          <p:nvPr/>
        </p:nvSpPr>
        <p:spPr>
          <a:xfrm>
            <a:off x="3553145" y="2176149"/>
            <a:ext cx="1431802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3" b="0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sv-SE" dirty="0"/>
              <a:t>Spaceport</a:t>
            </a:r>
            <a:br>
              <a:rPr lang="sv-SE" dirty="0"/>
            </a:br>
            <a:r>
              <a:rPr lang="sv-SE" dirty="0"/>
              <a:t>Esrange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00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574616" y="-347864"/>
            <a:ext cx="16711903" cy="734452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5465750" y="-243264"/>
            <a:ext cx="12240879" cy="73445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Capability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Roadmap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64CFC-388F-41BC-9AC4-D45D468100F6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srgbClr val="14254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srgbClr val="1425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Swedish Space Hotspot for the future…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-5497288" y="6546700"/>
            <a:ext cx="15269774" cy="1234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-4057128" y="6054984"/>
            <a:ext cx="458566" cy="50405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-2502396" y="5370796"/>
            <a:ext cx="605508" cy="6841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-3611098" y="6054983"/>
            <a:ext cx="1611132" cy="61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-1896888" y="5388770"/>
            <a:ext cx="246983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-3409056" y="6559040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-2832992" y="7207109"/>
            <a:ext cx="1873436" cy="97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-1043572" y="7883046"/>
            <a:ext cx="198491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-320719" y="4688977"/>
            <a:ext cx="605508" cy="6841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64261" y="4700144"/>
            <a:ext cx="2099929" cy="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-1608856" y="7216834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75747" y="7864256"/>
            <a:ext cx="603524" cy="6662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4690" y="8530468"/>
            <a:ext cx="2469831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-1350705" y="558842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Engine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61493" y="4986713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Stage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64911" y="674621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Hop-tests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623692" y="7397928"/>
            <a:ext cx="4431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Low-altitude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flight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85298" y="8214201"/>
            <a:ext cx="5357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High-altitude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flight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downrange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83832" y="6208898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Service </a:t>
            </a:r>
            <a:b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-2598304" y="5961602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-382883" y="5262263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-1676748" y="7124680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-24680" y="7774711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-3409055" y="6478224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-4119754" y="6450706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flipV="1">
            <a:off x="1706686" y="5705405"/>
            <a:ext cx="644036" cy="8258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308765" y="5728717"/>
            <a:ext cx="1118683" cy="40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1598674" y="6486388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4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841" y="5687727"/>
            <a:ext cx="673692" cy="673692"/>
          </a:xfrm>
          <a:prstGeom prst="rect">
            <a:avLst/>
          </a:prstGeom>
        </p:spPr>
      </p:pic>
      <p:pic>
        <p:nvPicPr>
          <p:cNvPr id="85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2" y="5049978"/>
            <a:ext cx="673692" cy="673692"/>
          </a:xfrm>
          <a:prstGeom prst="rect">
            <a:avLst/>
          </a:prstGeom>
        </p:spPr>
      </p:pic>
      <p:pic>
        <p:nvPicPr>
          <p:cNvPr id="86" name="Bildobjekt 33">
            <a:extLst>
              <a:ext uri="{FF2B5EF4-FFF2-40B4-BE49-F238E27FC236}">
                <a16:creationId xmlns:a16="http://schemas.microsoft.com/office/drawing/2014/main" id="{1167B421-9395-483E-9E3C-DC7FBB9418A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2" y="4357263"/>
            <a:ext cx="673692" cy="673692"/>
          </a:xfrm>
          <a:prstGeom prst="rect">
            <a:avLst/>
          </a:prstGeom>
        </p:spPr>
      </p:pic>
      <p:pic>
        <p:nvPicPr>
          <p:cNvPr id="87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00" y="6859716"/>
            <a:ext cx="682220" cy="682220"/>
          </a:xfrm>
          <a:prstGeom prst="rect">
            <a:avLst/>
          </a:prstGeom>
        </p:spPr>
      </p:pic>
      <p:pic>
        <p:nvPicPr>
          <p:cNvPr id="88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6" y="7497285"/>
            <a:ext cx="682220" cy="682220"/>
          </a:xfrm>
          <a:prstGeom prst="rect">
            <a:avLst/>
          </a:prstGeom>
        </p:spPr>
      </p:pic>
      <p:pic>
        <p:nvPicPr>
          <p:cNvPr id="89" name="Bildobjekt 31">
            <a:extLst>
              <a:ext uri="{FF2B5EF4-FFF2-40B4-BE49-F238E27FC236}">
                <a16:creationId xmlns:a16="http://schemas.microsoft.com/office/drawing/2014/main" id="{3B1A867E-4BA9-418C-B98B-C6500C6E32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74" y="8191612"/>
            <a:ext cx="682220" cy="682220"/>
          </a:xfrm>
          <a:prstGeom prst="rect">
            <a:avLst/>
          </a:prstGeom>
        </p:spPr>
      </p:pic>
      <p:pic>
        <p:nvPicPr>
          <p:cNvPr id="90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5425804"/>
            <a:ext cx="615834" cy="615834"/>
          </a:xfrm>
          <a:prstGeom prst="rect">
            <a:avLst/>
          </a:prstGeom>
        </p:spPr>
      </p:pic>
      <p:pic>
        <p:nvPicPr>
          <p:cNvPr id="92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6099714"/>
            <a:ext cx="867370" cy="867370"/>
          </a:xfrm>
          <a:prstGeom prst="rect">
            <a:avLst/>
          </a:prstGeom>
        </p:spPr>
      </p:pic>
      <p:pic>
        <p:nvPicPr>
          <p:cNvPr id="49" name="Bildobjekt 7">
            <a:extLst>
              <a:ext uri="{FF2B5EF4-FFF2-40B4-BE49-F238E27FC236}">
                <a16:creationId xmlns:a16="http://schemas.microsoft.com/office/drawing/2014/main" id="{E7636A59-536A-4B3F-838B-DD3DFB80B5C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98" y="3378097"/>
            <a:ext cx="773771" cy="773771"/>
          </a:xfrm>
          <a:prstGeom prst="rect">
            <a:avLst/>
          </a:prstGeom>
        </p:spPr>
      </p:pic>
      <p:pic>
        <p:nvPicPr>
          <p:cNvPr id="50" name="Bildobjekt 29">
            <a:extLst>
              <a:ext uri="{FF2B5EF4-FFF2-40B4-BE49-F238E27FC236}">
                <a16:creationId xmlns:a16="http://schemas.microsoft.com/office/drawing/2014/main" id="{72C28D51-A052-4684-8DAD-55489A2DCF6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22" y="4180563"/>
            <a:ext cx="777580" cy="777580"/>
          </a:xfrm>
          <a:prstGeom prst="rect">
            <a:avLst/>
          </a:prstGeom>
        </p:spPr>
      </p:pic>
      <p:pic>
        <p:nvPicPr>
          <p:cNvPr id="60" name="Bildobjekt 41">
            <a:extLst>
              <a:ext uri="{FF2B5EF4-FFF2-40B4-BE49-F238E27FC236}">
                <a16:creationId xmlns:a16="http://schemas.microsoft.com/office/drawing/2014/main" id="{42203B56-31E8-4AFE-BFB5-6B883B28F68A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14" y="6096736"/>
            <a:ext cx="899927" cy="899927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454435" y="5672732"/>
            <a:ext cx="182614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3" b="0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sv-SE" dirty="0"/>
              <a:t>New Esrange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108687" y="4182744"/>
            <a:ext cx="6103" cy="229548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8416812" y="4993803"/>
            <a:ext cx="7408" cy="1492585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2239543" y="8548326"/>
            <a:ext cx="1288075" cy="9630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2219402" y="8438086"/>
            <a:ext cx="216023" cy="216668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3484319" y="9511367"/>
            <a:ext cx="1984912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746105" y="9314797"/>
            <a:ext cx="535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Commercial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reusable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5732840" y="6603945"/>
            <a:ext cx="1381950" cy="2523158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14" y="9163608"/>
            <a:ext cx="615834" cy="615834"/>
          </a:xfrm>
          <a:prstGeom prst="rect">
            <a:avLst/>
          </a:prstGeom>
        </p:spPr>
      </p:pic>
      <p:cxnSp>
        <p:nvCxnSpPr>
          <p:cNvPr id="93" name="Straight Arrow Connector 92"/>
          <p:cNvCxnSpPr/>
          <p:nvPr/>
        </p:nvCxnSpPr>
        <p:spPr>
          <a:xfrm>
            <a:off x="5077981" y="4789797"/>
            <a:ext cx="1601170" cy="1696591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2987959" y="4714666"/>
            <a:ext cx="2099929" cy="2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 rot="2879020">
            <a:off x="4894240" y="5035355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1" name="Bildobjekt 35">
            <a:extLst>
              <a:ext uri="{FF2B5EF4-FFF2-40B4-BE49-F238E27FC236}">
                <a16:creationId xmlns:a16="http://schemas.microsoft.com/office/drawing/2014/main" id="{D983CF7F-48D3-4190-87C2-35E9ADC6D4C4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682" y="3018338"/>
            <a:ext cx="670642" cy="670642"/>
          </a:xfrm>
          <a:prstGeom prst="rect">
            <a:avLst/>
          </a:prstGeom>
        </p:spPr>
      </p:pic>
      <p:pic>
        <p:nvPicPr>
          <p:cNvPr id="96" name="Bildobjekt 11">
            <a:extLst>
              <a:ext uri="{FF2B5EF4-FFF2-40B4-BE49-F238E27FC236}">
                <a16:creationId xmlns:a16="http://schemas.microsoft.com/office/drawing/2014/main" id="{770DECF1-6075-4842-9774-D67C273134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202" y="2269271"/>
            <a:ext cx="681580" cy="681580"/>
          </a:xfrm>
          <a:prstGeom prst="rect">
            <a:avLst/>
          </a:prstGeom>
        </p:spPr>
      </p:pic>
      <p:pic>
        <p:nvPicPr>
          <p:cNvPr id="99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053790"/>
            <a:ext cx="615834" cy="615834"/>
          </a:xfrm>
          <a:prstGeom prst="rect">
            <a:avLst/>
          </a:prstGeom>
        </p:spPr>
      </p:pic>
      <p:cxnSp>
        <p:nvCxnSpPr>
          <p:cNvPr id="101" name="Straight Connector 100"/>
          <p:cNvCxnSpPr>
            <a:endCxn id="99" idx="1"/>
          </p:cNvCxnSpPr>
          <p:nvPr/>
        </p:nvCxnSpPr>
        <p:spPr>
          <a:xfrm>
            <a:off x="-2805532" y="2325172"/>
            <a:ext cx="8253460" cy="36535"/>
          </a:xfrm>
          <a:prstGeom prst="line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Bildobjekt 27">
            <a:extLst>
              <a:ext uri="{FF2B5EF4-FFF2-40B4-BE49-F238E27FC236}">
                <a16:creationId xmlns:a16="http://schemas.microsoft.com/office/drawing/2014/main" id="{FD96D9B3-2577-4C9B-A9AD-6A32EFA11CA2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790" y="1571199"/>
            <a:ext cx="655618" cy="65561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71404" y="4260838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Acceptance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test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359696" y="5327644"/>
            <a:ext cx="160117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33" b="0" i="1" u="none" strike="noStrike" cap="none" spc="0" normalizeH="0" baseline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</a:defRPr>
            </a:lvl1pPr>
          </a:lstStyle>
          <a:p>
            <a:r>
              <a:rPr lang="sv-SE" dirty="0"/>
              <a:t>Spaceport</a:t>
            </a:r>
            <a:br>
              <a:rPr lang="sv-SE" dirty="0"/>
            </a:br>
            <a:r>
              <a:rPr lang="sv-SE" dirty="0"/>
              <a:t>Esrange</a:t>
            </a:r>
            <a:endParaRPr lang="en-US" dirty="0"/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4697556" y="742102"/>
            <a:ext cx="616073" cy="1635026"/>
          </a:xfrm>
          <a:prstGeom prst="line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 flipV="1">
            <a:off x="5256322" y="778700"/>
            <a:ext cx="1862295" cy="1425"/>
          </a:xfrm>
          <a:prstGeom prst="line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Bildobjekt 25">
            <a:extLst>
              <a:ext uri="{FF2B5EF4-FFF2-40B4-BE49-F238E27FC236}">
                <a16:creationId xmlns:a16="http://schemas.microsoft.com/office/drawing/2014/main" id="{8BE45F42-B0E2-4657-9CE8-ABCE330EB673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90515"/>
            <a:ext cx="615834" cy="6158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709993" y="7787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254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40965" y="512711"/>
            <a:ext cx="322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Rapid Launch</a:t>
            </a:r>
          </a:p>
        </p:txBody>
      </p:sp>
      <p:pic>
        <p:nvPicPr>
          <p:cNvPr id="110" name="Bildobjekt 19">
            <a:extLst>
              <a:ext uri="{FF2B5EF4-FFF2-40B4-BE49-F238E27FC236}">
                <a16:creationId xmlns:a16="http://schemas.microsoft.com/office/drawing/2014/main" id="{88644E61-141D-431B-BA68-80EA84526187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77" y="4378169"/>
            <a:ext cx="643949" cy="643949"/>
          </a:xfrm>
          <a:prstGeom prst="rect">
            <a:avLst/>
          </a:prstGeom>
        </p:spPr>
      </p:pic>
      <p:cxnSp>
        <p:nvCxnSpPr>
          <p:cNvPr id="111" name="Straight Arrow Connector 110"/>
          <p:cNvCxnSpPr/>
          <p:nvPr/>
        </p:nvCxnSpPr>
        <p:spPr>
          <a:xfrm>
            <a:off x="5835292" y="2844243"/>
            <a:ext cx="1938481" cy="3642145"/>
          </a:xfrm>
          <a:prstGeom prst="straightConnector1">
            <a:avLst/>
          </a:prstGeom>
          <a:ln w="7620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7000" y="3573016"/>
            <a:ext cx="16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LEOP, TT&amp;C..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105262" y="2084605"/>
            <a:ext cx="322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Defense Mission Launch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9811591" y="152749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Payload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0599421" y="4499828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Analytics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1713348" y="241159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SpaceLab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7" name="Straight Arrow Connector 116"/>
          <p:cNvCxnSpPr>
            <a:cxnSpLocks/>
            <a:stCxn id="110" idx="2"/>
          </p:cNvCxnSpPr>
          <p:nvPr/>
        </p:nvCxnSpPr>
        <p:spPr>
          <a:xfrm>
            <a:off x="10283052" y="5022118"/>
            <a:ext cx="5869" cy="639130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4583832" y="2276872"/>
            <a:ext cx="216023" cy="216668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 flipH="1">
            <a:off x="9408368" y="2226817"/>
            <a:ext cx="2487" cy="4291214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760296" y="3995772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Satellite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operations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6" name="Bildobjekt 35">
            <a:extLst>
              <a:ext uri="{FF2B5EF4-FFF2-40B4-BE49-F238E27FC236}">
                <a16:creationId xmlns:a16="http://schemas.microsoft.com/office/drawing/2014/main" id="{D983CF7F-48D3-4190-87C2-35E9ADC6D4C4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73" y="-473206"/>
            <a:ext cx="649414" cy="649414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7608168" y="-180665"/>
            <a:ext cx="322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ISR</a:t>
            </a:r>
          </a:p>
        </p:txBody>
      </p:sp>
      <p:cxnSp>
        <p:nvCxnSpPr>
          <p:cNvPr id="138" name="Straight Connector 137"/>
          <p:cNvCxnSpPr/>
          <p:nvPr/>
        </p:nvCxnSpPr>
        <p:spPr>
          <a:xfrm flipV="1">
            <a:off x="5718416" y="-891480"/>
            <a:ext cx="616073" cy="1635026"/>
          </a:xfrm>
          <a:prstGeom prst="line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5591944" y="692052"/>
            <a:ext cx="216023" cy="216668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0" name="Straight Connector 139"/>
          <p:cNvCxnSpPr>
            <a:stCxn id="136" idx="1"/>
          </p:cNvCxnSpPr>
          <p:nvPr/>
        </p:nvCxnSpPr>
        <p:spPr>
          <a:xfrm flipH="1">
            <a:off x="6026452" y="-148499"/>
            <a:ext cx="810021" cy="6003"/>
          </a:xfrm>
          <a:prstGeom prst="line">
            <a:avLst/>
          </a:prstGeom>
          <a:ln w="762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6607143" y="5386823"/>
            <a:ext cx="4936156" cy="1737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8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DCAB90-4E6A-2D8D-1E97-BE727E55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2C3F1-E1B5-AD7E-708C-F20AB47B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15</a:t>
            </a:fld>
            <a:endParaRPr lang="sv-S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9871FB-C722-8622-270F-D89BB4BA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5" y="1032455"/>
            <a:ext cx="1873567" cy="89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AC0E7A4-DF20-469B-EB60-1C416799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4" y="3457590"/>
            <a:ext cx="2503170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00C084F-7047-BF4D-1402-09F93451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8" y="5183123"/>
            <a:ext cx="1812608" cy="7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gotyp – IRF">
            <a:extLst>
              <a:ext uri="{FF2B5EF4-FFF2-40B4-BE49-F238E27FC236}">
                <a16:creationId xmlns:a16="http://schemas.microsoft.com/office/drawing/2014/main" id="{6929F187-30EF-F256-F720-EF4723CE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124744"/>
            <a:ext cx="1492550" cy="15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uleå tekniska universitet... - Luleå tekniska universitet">
            <a:extLst>
              <a:ext uri="{FF2B5EF4-FFF2-40B4-BE49-F238E27FC236}">
                <a16:creationId xmlns:a16="http://schemas.microsoft.com/office/drawing/2014/main" id="{B6A512CD-22A6-DE99-12A4-067C7D2F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92" y="2132856"/>
            <a:ext cx="1500188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8C220C-0AC8-BE07-2772-9FEB0FF31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2881" y="5712213"/>
            <a:ext cx="1148486" cy="88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4626C5F-3B1B-B31A-25CC-474F4EF65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2504" y="5633045"/>
            <a:ext cx="1126447" cy="96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BE27001D-5763-9F14-EAA2-ACB0E64343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9528" y="3573016"/>
            <a:ext cx="2269819" cy="79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Logotyper - Bravida">
            <a:extLst>
              <a:ext uri="{FF2B5EF4-FFF2-40B4-BE49-F238E27FC236}">
                <a16:creationId xmlns:a16="http://schemas.microsoft.com/office/drawing/2014/main" id="{7508317D-A484-4DED-2E18-07D78B74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397055"/>
            <a:ext cx="258699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curitas får ny logotype och profil - securitas">
            <a:extLst>
              <a:ext uri="{FF2B5EF4-FFF2-40B4-BE49-F238E27FC236}">
                <a16:creationId xmlns:a16="http://schemas.microsoft.com/office/drawing/2014/main" id="{046E398A-185C-D6C3-B39B-07DBF6FA3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77" y="5108030"/>
            <a:ext cx="1630749" cy="100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rianeGroup - Wikipedia">
            <a:extLst>
              <a:ext uri="{FF2B5EF4-FFF2-40B4-BE49-F238E27FC236}">
                <a16:creationId xmlns:a16="http://schemas.microsoft.com/office/drawing/2014/main" id="{C2DCA79E-129E-A6FD-CED2-D13B1E7BD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717032"/>
            <a:ext cx="1785938" cy="8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9CB92E7-A602-59D3-909B-56430B4B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638691"/>
            <a:ext cx="1783080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E8DA42-BDED-31DD-1AFD-F4419879E654}"/>
              </a:ext>
            </a:extLst>
          </p:cNvPr>
          <p:cNvSpPr txBox="1"/>
          <p:nvPr/>
        </p:nvSpPr>
        <p:spPr>
          <a:xfrm>
            <a:off x="1449062" y="188640"/>
            <a:ext cx="1585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b="1" dirty="0" err="1"/>
              <a:t>Local</a:t>
            </a:r>
            <a:br>
              <a:rPr lang="sv-SE" sz="2400" b="1" dirty="0"/>
            </a:br>
            <a:r>
              <a:rPr lang="sv-SE" sz="2400" b="1" dirty="0" err="1"/>
              <a:t>Suppliers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4CEE5-C6A9-F8F7-603D-6CD5032C2524}"/>
              </a:ext>
            </a:extLst>
          </p:cNvPr>
          <p:cNvSpPr txBox="1"/>
          <p:nvPr/>
        </p:nvSpPr>
        <p:spPr>
          <a:xfrm>
            <a:off x="5322435" y="188640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b="1" dirty="0"/>
              <a:t>National</a:t>
            </a:r>
            <a:br>
              <a:rPr lang="sv-SE" sz="2400" b="1" dirty="0"/>
            </a:br>
            <a:r>
              <a:rPr lang="sv-SE" sz="2400" b="1" dirty="0"/>
              <a:t>Partners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9C022A-6C42-CF7D-482B-15E8A0206C70}"/>
              </a:ext>
            </a:extLst>
          </p:cNvPr>
          <p:cNvSpPr txBox="1"/>
          <p:nvPr/>
        </p:nvSpPr>
        <p:spPr>
          <a:xfrm>
            <a:off x="8650109" y="188640"/>
            <a:ext cx="2250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400" b="1" dirty="0"/>
              <a:t>Global </a:t>
            </a:r>
            <a:r>
              <a:rPr lang="sv-SE" sz="2400" b="1" dirty="0" err="1"/>
              <a:t>Clients</a:t>
            </a:r>
            <a:br>
              <a:rPr lang="sv-SE" sz="2400" b="1" dirty="0"/>
            </a:br>
            <a:r>
              <a:rPr lang="sv-SE" sz="2400" b="1" dirty="0"/>
              <a:t>&amp; Partners</a:t>
            </a:r>
            <a:endParaRPr lang="en-US" sz="2400" b="1" dirty="0"/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F379FC06-DC5D-6477-383D-3AD616A9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47" y="3102238"/>
            <a:ext cx="1156979" cy="5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ocket Factory Augsburg - Wikipedia">
            <a:extLst>
              <a:ext uri="{FF2B5EF4-FFF2-40B4-BE49-F238E27FC236}">
                <a16:creationId xmlns:a16="http://schemas.microsoft.com/office/drawing/2014/main" id="{7E3F9D6B-C3DC-86F6-E3F8-E241F88D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59" y="1052736"/>
            <a:ext cx="17145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sar Aerospace">
            <a:extLst>
              <a:ext uri="{FF2B5EF4-FFF2-40B4-BE49-F238E27FC236}">
                <a16:creationId xmlns:a16="http://schemas.microsoft.com/office/drawing/2014/main" id="{45228B8C-39EA-FB78-2FE9-9242BB1EB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4" b="18611"/>
          <a:stretch/>
        </p:blipFill>
        <p:spPr bwMode="auto">
          <a:xfrm>
            <a:off x="9048328" y="1804093"/>
            <a:ext cx="2825591" cy="68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aiaSpace — Wikipédia">
            <a:extLst>
              <a:ext uri="{FF2B5EF4-FFF2-40B4-BE49-F238E27FC236}">
                <a16:creationId xmlns:a16="http://schemas.microsoft.com/office/drawing/2014/main" id="{CEE92D37-F9D2-4A7E-A0C7-A0E9B6E9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348880"/>
            <a:ext cx="18716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Våra varumärken | AFRY">
            <a:extLst>
              <a:ext uri="{FF2B5EF4-FFF2-40B4-BE49-F238E27FC236}">
                <a16:creationId xmlns:a16="http://schemas.microsoft.com/office/drawing/2014/main" id="{1F4FC0CE-3B01-BDEF-89CE-5C3101F95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4" b="17564"/>
          <a:stretch/>
        </p:blipFill>
        <p:spPr bwMode="auto">
          <a:xfrm>
            <a:off x="2351584" y="1615351"/>
            <a:ext cx="1885950" cy="10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Logga in - Kiruna intranät">
            <a:extLst>
              <a:ext uri="{FF2B5EF4-FFF2-40B4-BE49-F238E27FC236}">
                <a16:creationId xmlns:a16="http://schemas.microsoft.com/office/drawing/2014/main" id="{502A0DE2-9DEE-B78B-D568-F372C121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53" y="4077070"/>
            <a:ext cx="2987040" cy="7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87415A90-7683-6B52-2D27-16F3C1E83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30" y="5085184"/>
            <a:ext cx="3000375" cy="7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m - Rymdstyrelsen">
            <a:extLst>
              <a:ext uri="{FF2B5EF4-FFF2-40B4-BE49-F238E27FC236}">
                <a16:creationId xmlns:a16="http://schemas.microsoft.com/office/drawing/2014/main" id="{0E11CDA9-6555-4F04-8BCA-EC06D44E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6093296"/>
            <a:ext cx="3279458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1F47354-2CE4-1F25-B599-647A4C3DA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606" y="4581128"/>
            <a:ext cx="13573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SA - CNES Logo">
            <a:extLst>
              <a:ext uri="{FF2B5EF4-FFF2-40B4-BE49-F238E27FC236}">
                <a16:creationId xmlns:a16="http://schemas.microsoft.com/office/drawing/2014/main" id="{2595907B-4C27-E92A-B339-A77744CE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717351"/>
            <a:ext cx="1765935" cy="93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ir Liquide Logo and symbol, meaning, history, PNG">
            <a:extLst>
              <a:ext uri="{FF2B5EF4-FFF2-40B4-BE49-F238E27FC236}">
                <a16:creationId xmlns:a16="http://schemas.microsoft.com/office/drawing/2014/main" id="{3B92F15E-A6BD-6C77-6F93-499EBB84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776164"/>
            <a:ext cx="2194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ssbilder - Peab">
            <a:extLst>
              <a:ext uri="{FF2B5EF4-FFF2-40B4-BE49-F238E27FC236}">
                <a16:creationId xmlns:a16="http://schemas.microsoft.com/office/drawing/2014/main" id="{8B364249-E91D-3D25-021E-5FE422E7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82" y="4143364"/>
            <a:ext cx="1609344" cy="8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iogasol / LPG i tank &amp; i flaska | Effektiv &amp; renare energi">
            <a:extLst>
              <a:ext uri="{FF2B5EF4-FFF2-40B4-BE49-F238E27FC236}">
                <a16:creationId xmlns:a16="http://schemas.microsoft.com/office/drawing/2014/main" id="{701607A8-40C1-561D-E09B-A167F3FC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6" y="4031350"/>
            <a:ext cx="18288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verion - Wikipedia">
            <a:extLst>
              <a:ext uri="{FF2B5EF4-FFF2-40B4-BE49-F238E27FC236}">
                <a16:creationId xmlns:a16="http://schemas.microsoft.com/office/drawing/2014/main" id="{75BC55BE-1804-19D7-51E9-F5E0FCFA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0" y="5913811"/>
            <a:ext cx="1828804" cy="9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522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8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461F0-98AF-35D1-F089-72C2ADC41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75" b="10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BBA979-E91D-EB73-5E6F-C471EFE8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sv-SE"/>
              <a:t>C3-Privileged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AE97375D-DE8F-AC97-46E7-6CF2DD52C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6764CFC-388F-41BC-9AC4-D45D468100F6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390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B5BB06-0F06-B540-469E-E88250912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99" b="15850"/>
          <a:stretch/>
        </p:blipFill>
        <p:spPr>
          <a:xfrm>
            <a:off x="20" y="0"/>
            <a:ext cx="12191980" cy="6885384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E20A40-370F-210F-93E3-0E6D2F18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sv-SE"/>
              <a:t>C3-Privileged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2D9D06C1-A456-A158-46C9-9FD451DF8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6764CFC-388F-41BC-9AC4-D45D468100F6}" type="slidenum">
              <a:rPr lang="sv-SE" smtClean="0"/>
              <a:pPr>
                <a:spcAft>
                  <a:spcPts val="600"/>
                </a:spcAft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842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6479117" y="273012"/>
            <a:ext cx="1056216" cy="8636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899" tIns="60949" rIns="121899" bIns="60949" anchor="ctr"/>
          <a:lstStyle>
            <a:lvl1pPr eaLnBrk="0" hangingPunct="0">
              <a:spcBef>
                <a:spcPct val="20000"/>
              </a:spcBef>
              <a:defRPr sz="2800">
                <a:solidFill>
                  <a:srgbClr val="14274E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>
                <a:solidFill>
                  <a:srgbClr val="14274E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14274E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1600">
                <a:solidFill>
                  <a:srgbClr val="14274E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1600">
                <a:solidFill>
                  <a:srgbClr val="14274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4274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4274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4274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4274E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dirty="0">
              <a:solidFill>
                <a:schemeClr val="tx1"/>
              </a:solidFill>
              <a:ea typeface="ＭＳ Ｐゴシック" pitchFamily="34" charset="-128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4000" y="260648"/>
            <a:ext cx="672000" cy="67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ESRANGE SPACE CENTER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most Versatile and </a:t>
            </a:r>
            <a:r>
              <a:rPr lang="en-US" dirty="0">
                <a:solidFill>
                  <a:srgbClr val="FFC000"/>
                </a:solidFill>
              </a:rPr>
              <a:t>Sustainable</a:t>
            </a:r>
            <a:r>
              <a:rPr lang="en-US" dirty="0">
                <a:solidFill>
                  <a:schemeClr val="bg1"/>
                </a:solidFill>
              </a:rPr>
              <a:t> Space Center in the world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CCA94B-9966-F450-E7FD-1B6DE9DE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C3-Privileged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CCF7C-44D1-2116-ED69-FDEC735FC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64CFC-388F-41BC-9AC4-D45D468100F6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660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rik Thedéen takes over today as Governor of the Riksbank | Sveriges  Riksbank">
            <a:extLst>
              <a:ext uri="{FF2B5EF4-FFF2-40B4-BE49-F238E27FC236}">
                <a16:creationId xmlns:a16="http://schemas.microsoft.com/office/drawing/2014/main" id="{EE7D16F3-FF3F-7429-ED40-2C3BA7C40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" b="13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730790-DF31-0D91-2565-11AE3E2F4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sv-SE"/>
              <a:t>C3-Privileged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C8E8AC60-337A-2950-299B-753961F2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6764CFC-388F-41BC-9AC4-D45D468100F6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255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FCB06B4-7ACD-B127-51CC-747A00E7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60704"/>
            <a:ext cx="10728000" cy="50400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VERTICAL TEST STANDS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B8179-9BC9-D71B-F68E-5A4936957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7" r="32674" b="1"/>
          <a:stretch/>
        </p:blipFill>
        <p:spPr>
          <a:xfrm>
            <a:off x="263352" y="1196752"/>
            <a:ext cx="5688632" cy="5400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6BE60-B365-5903-ADEE-C204CB37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552" y="6597376"/>
            <a:ext cx="252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>
                <a:solidFill>
                  <a:schemeClr val="bg1"/>
                </a:solidFill>
              </a:rPr>
              <a:t>C3-Privileged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B14E6-9510-803A-2D3F-AD7DF0D4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648" y="6597376"/>
            <a:ext cx="72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6764CFC-388F-41BC-9AC4-D45D468100F6}" type="slidenum">
              <a:rPr lang="sv-SE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sv-SE">
              <a:solidFill>
                <a:schemeClr val="bg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FAE1C1B-F571-589B-7854-0229C253DA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352" y="764704"/>
            <a:ext cx="10728000" cy="28800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ROCKET ENGINE AND STAGE TESTING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Bildobjekt 12" descr="En bild som visar mark, utomhus, smutsig, skräp&#10;&#10;Automatiskt genererad beskrivning">
            <a:extLst>
              <a:ext uri="{FF2B5EF4-FFF2-40B4-BE49-F238E27FC236}">
                <a16:creationId xmlns:a16="http://schemas.microsoft.com/office/drawing/2014/main" id="{335AA3B9-6235-FC49-0278-177747DBE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28129" b="-1"/>
          <a:stretch/>
        </p:blipFill>
        <p:spPr>
          <a:xfrm>
            <a:off x="6240016" y="1196752"/>
            <a:ext cx="5688632" cy="54006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25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FAC6938-389C-22C6-6C7F-90CE8BD9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60704"/>
            <a:ext cx="10728000" cy="50400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SPACEPORT ESRANGE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5909A7-2E15-4D33-31B7-EC5A06127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7" r="-1" b="22054"/>
          <a:stretch/>
        </p:blipFill>
        <p:spPr>
          <a:xfrm>
            <a:off x="263352" y="1196752"/>
            <a:ext cx="11665296" cy="5400600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6BE60-B365-5903-ADEE-C204CB374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552" y="6597376"/>
            <a:ext cx="252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dirty="0">
                <a:solidFill>
                  <a:schemeClr val="bg1"/>
                </a:solidFill>
              </a:rPr>
              <a:t>C3-Privileged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B14E6-9510-803A-2D3F-AD7DF0D4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648" y="6597376"/>
            <a:ext cx="720000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6764CFC-388F-41BC-9AC4-D45D468100F6}" type="slidenum">
              <a:rPr lang="sv-SE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7</a:t>
            </a:fld>
            <a:endParaRPr lang="sv-SE">
              <a:solidFill>
                <a:schemeClr val="bg1"/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DBA8E81-F3ED-A2FC-18EC-D8BFCD6D5A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352" y="764704"/>
            <a:ext cx="10728000" cy="288000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LAUNCG COMPLEX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2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DC9871B-3651-4698-93C1-2FF0DF84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3" y="260648"/>
            <a:ext cx="10512000" cy="480000"/>
          </a:xfrm>
        </p:spPr>
        <p:txBody>
          <a:bodyPr/>
          <a:lstStyle/>
          <a:p>
            <a:pPr algn="l"/>
            <a:r>
              <a:rPr lang="en-US" b="1" cap="none" dirty="0"/>
              <a:t>ESRANGE SPACE CENTER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D5EE99E-494A-4F45-A12B-A66DA9D25C6A}"/>
              </a:ext>
            </a:extLst>
          </p:cNvPr>
          <p:cNvSpPr txBox="1">
            <a:spLocks/>
          </p:cNvSpPr>
          <p:nvPr/>
        </p:nvSpPr>
        <p:spPr>
          <a:xfrm>
            <a:off x="227348" y="656692"/>
            <a:ext cx="10512000" cy="288000"/>
          </a:xfrm>
          <a:prstGeom prst="rect">
            <a:avLst/>
          </a:prstGeom>
        </p:spPr>
        <p:txBody>
          <a:bodyPr/>
          <a:lstStyle>
            <a:lvl1pPr marL="18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6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</a:defRPr>
            </a:lvl2pPr>
            <a:lvl3pPr marL="54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72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Font typeface="Arial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90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108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126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1440000" indent="-180000" algn="l" rtl="0" eaLnBrk="1" fontAlgn="base" hangingPunct="1"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2728606" indent="-17778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tabLst>
                <a:tab pos="182542" algn="l"/>
                <a:tab pos="358735" algn="l"/>
              </a:tabLst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80"/>
              </a:spcBef>
              <a:spcAft>
                <a:spcPct val="0"/>
              </a:spcAft>
              <a:buClr>
                <a:srgbClr val="8A92A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</a:rPr>
              <a:t>The most Versatile and 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</a:rPr>
              <a:t>Sustainable</a:t>
            </a: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</a:rPr>
              <a:t> Space Center in the world</a:t>
            </a:r>
          </a:p>
        </p:txBody>
      </p:sp>
      <p:sp>
        <p:nvSpPr>
          <p:cNvPr id="12" name="Rounded Rectangle 44">
            <a:extLst>
              <a:ext uri="{FF2B5EF4-FFF2-40B4-BE49-F238E27FC236}">
                <a16:creationId xmlns:a16="http://schemas.microsoft.com/office/drawing/2014/main" id="{C7AFB73E-EFBC-40FD-858C-A1B31BB95239}"/>
              </a:ext>
            </a:extLst>
          </p:cNvPr>
          <p:cNvSpPr/>
          <p:nvPr/>
        </p:nvSpPr>
        <p:spPr bwMode="auto">
          <a:xfrm>
            <a:off x="8842943" y="4428033"/>
            <a:ext cx="3168352" cy="1698072"/>
          </a:xfrm>
          <a:prstGeom prst="round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ounded Rectangle 55">
            <a:extLst>
              <a:ext uri="{FF2B5EF4-FFF2-40B4-BE49-F238E27FC236}">
                <a16:creationId xmlns:a16="http://schemas.microsoft.com/office/drawing/2014/main" id="{7ADD5B4C-DBFB-47BC-928E-0E0FAF3459DF}"/>
              </a:ext>
            </a:extLst>
          </p:cNvPr>
          <p:cNvSpPr/>
          <p:nvPr/>
        </p:nvSpPr>
        <p:spPr bwMode="auto">
          <a:xfrm>
            <a:off x="6159459" y="1775059"/>
            <a:ext cx="5902160" cy="1786473"/>
          </a:xfrm>
          <a:prstGeom prst="round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ounded Rectangle 34">
            <a:extLst>
              <a:ext uri="{FF2B5EF4-FFF2-40B4-BE49-F238E27FC236}">
                <a16:creationId xmlns:a16="http://schemas.microsoft.com/office/drawing/2014/main" id="{95EB5D38-A285-4F95-8059-9EA139C6CAD7}"/>
              </a:ext>
            </a:extLst>
          </p:cNvPr>
          <p:cNvSpPr/>
          <p:nvPr/>
        </p:nvSpPr>
        <p:spPr bwMode="auto">
          <a:xfrm>
            <a:off x="203345" y="4395224"/>
            <a:ext cx="4596511" cy="1698072"/>
          </a:xfrm>
          <a:prstGeom prst="round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86C6446-B8EC-4D31-8E1D-A22C76C7E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769" y="2243777"/>
            <a:ext cx="1386760" cy="1213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4F25F28-00AC-454B-A1D2-61B6D5210E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064" y="2253310"/>
            <a:ext cx="1390827" cy="120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AC8176-3112-4E1A-BA22-DF9E851D2B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290" y="2204990"/>
            <a:ext cx="1386157" cy="12616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A2ADAE6-8D8C-4B34-8AE6-80CF9F705F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5972" y="2242977"/>
            <a:ext cx="1369401" cy="1223383"/>
          </a:xfrm>
          <a:prstGeom prst="rect">
            <a:avLst/>
          </a:prstGeom>
        </p:spPr>
      </p:pic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07461F53-2059-4130-BB3D-51B10E8D8C07}"/>
              </a:ext>
            </a:extLst>
          </p:cNvPr>
          <p:cNvSpPr/>
          <p:nvPr/>
        </p:nvSpPr>
        <p:spPr bwMode="auto">
          <a:xfrm>
            <a:off x="9133769" y="1873217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Student Missions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0CF1E4B4-5DBB-436A-A540-16684ECF7621}"/>
              </a:ext>
            </a:extLst>
          </p:cNvPr>
          <p:cNvSpPr/>
          <p:nvPr/>
        </p:nvSpPr>
        <p:spPr bwMode="auto">
          <a:xfrm>
            <a:off x="10552112" y="1886266"/>
            <a:ext cx="1390827" cy="391831"/>
          </a:xfrm>
          <a:prstGeom prst="roundRect">
            <a:avLst>
              <a:gd name="adj" fmla="val 0"/>
            </a:avLst>
          </a:prstGeom>
          <a:solidFill>
            <a:srgbClr val="14254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Mobile Ballooning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E3948CDE-7837-4198-985A-A6FB7DD2BF87}"/>
              </a:ext>
            </a:extLst>
          </p:cNvPr>
          <p:cNvSpPr/>
          <p:nvPr/>
        </p:nvSpPr>
        <p:spPr bwMode="auto">
          <a:xfrm>
            <a:off x="6253972" y="1873217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Cirumpolar</a:t>
            </a: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Balloon </a:t>
            </a:r>
            <a:b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Flights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id="{45EA0963-03F5-4E8B-AC85-E7D7F6C02591}"/>
              </a:ext>
            </a:extLst>
          </p:cNvPr>
          <p:cNvSpPr/>
          <p:nvPr/>
        </p:nvSpPr>
        <p:spPr bwMode="auto">
          <a:xfrm>
            <a:off x="7686175" y="1886513"/>
            <a:ext cx="1402151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Drop Tests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65CADFB-3176-4B56-80ED-A8A7617DB7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63" y="4775695"/>
            <a:ext cx="1391845" cy="1248011"/>
          </a:xfrm>
          <a:prstGeom prst="rect">
            <a:avLst/>
          </a:prstGeom>
        </p:spPr>
      </p:pic>
      <p:pic>
        <p:nvPicPr>
          <p:cNvPr id="36" name="Picture 18" descr="Bildresultat för reusability rocket">
            <a:extLst>
              <a:ext uri="{FF2B5EF4-FFF2-40B4-BE49-F238E27FC236}">
                <a16:creationId xmlns:a16="http://schemas.microsoft.com/office/drawing/2014/main" id="{FAF3D78C-060E-4BFB-83E5-369FC4C30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4091" y="4783705"/>
            <a:ext cx="1390827" cy="12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Bildresultat för satellite launch falcon heavy">
            <a:extLst>
              <a:ext uri="{FF2B5EF4-FFF2-40B4-BE49-F238E27FC236}">
                <a16:creationId xmlns:a16="http://schemas.microsoft.com/office/drawing/2014/main" id="{77F9116C-3E78-4094-9A95-0278AE56D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6823" y="4847516"/>
            <a:ext cx="1392000" cy="121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0">
            <a:extLst>
              <a:ext uri="{FF2B5EF4-FFF2-40B4-BE49-F238E27FC236}">
                <a16:creationId xmlns:a16="http://schemas.microsoft.com/office/drawing/2014/main" id="{BE5395A6-BE4B-4F50-AD5F-68E8F73D9DF9}"/>
              </a:ext>
            </a:extLst>
          </p:cNvPr>
          <p:cNvSpPr/>
          <p:nvPr/>
        </p:nvSpPr>
        <p:spPr bwMode="auto">
          <a:xfrm>
            <a:off x="10476823" y="4509070"/>
            <a:ext cx="1390827" cy="3918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Satellite Launch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Service Provider</a:t>
            </a:r>
          </a:p>
        </p:txBody>
      </p:sp>
      <p:sp>
        <p:nvSpPr>
          <p:cNvPr id="44" name="Rounded Rectangle 41">
            <a:extLst>
              <a:ext uri="{FF2B5EF4-FFF2-40B4-BE49-F238E27FC236}">
                <a16:creationId xmlns:a16="http://schemas.microsoft.com/office/drawing/2014/main" id="{81618618-932B-4BEA-9825-5C112437D520}"/>
              </a:ext>
            </a:extLst>
          </p:cNvPr>
          <p:cNvSpPr/>
          <p:nvPr/>
        </p:nvSpPr>
        <p:spPr bwMode="auto">
          <a:xfrm>
            <a:off x="1814091" y="4485936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Reusability Tests</a:t>
            </a:r>
          </a:p>
        </p:txBody>
      </p:sp>
      <p:sp>
        <p:nvSpPr>
          <p:cNvPr id="45" name="Rounded Rectangle 42">
            <a:extLst>
              <a:ext uri="{FF2B5EF4-FFF2-40B4-BE49-F238E27FC236}">
                <a16:creationId xmlns:a16="http://schemas.microsoft.com/office/drawing/2014/main" id="{CEDFA53A-097A-44A6-A571-2DCF5A87C006}"/>
              </a:ext>
            </a:extLst>
          </p:cNvPr>
          <p:cNvSpPr/>
          <p:nvPr/>
        </p:nvSpPr>
        <p:spPr bwMode="auto">
          <a:xfrm>
            <a:off x="372865" y="4483448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Vertical Stage</a:t>
            </a:r>
            <a:b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933" b="1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Teststands</a:t>
            </a:r>
            <a:endParaRPr kumimoji="0" lang="en-US" sz="933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642922F-FA44-4813-9EFC-1E1ECC0B13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51" b="30178"/>
          <a:stretch/>
        </p:blipFill>
        <p:spPr>
          <a:xfrm>
            <a:off x="3255316" y="4783706"/>
            <a:ext cx="1392000" cy="1248139"/>
          </a:xfrm>
          <a:prstGeom prst="rect">
            <a:avLst/>
          </a:prstGeom>
        </p:spPr>
      </p:pic>
      <p:sp>
        <p:nvSpPr>
          <p:cNvPr id="48" name="Rounded Rectangle 45">
            <a:extLst>
              <a:ext uri="{FF2B5EF4-FFF2-40B4-BE49-F238E27FC236}">
                <a16:creationId xmlns:a16="http://schemas.microsoft.com/office/drawing/2014/main" id="{50E36B67-D263-4C62-8D84-0D7A2FD30194}"/>
              </a:ext>
            </a:extLst>
          </p:cNvPr>
          <p:cNvSpPr/>
          <p:nvPr/>
        </p:nvSpPr>
        <p:spPr bwMode="auto">
          <a:xfrm>
            <a:off x="3255903" y="4483448"/>
            <a:ext cx="1390827" cy="3918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Planetary Landers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47126C2-7BEB-4E08-BD68-D88E3D1931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536" r="22593"/>
          <a:stretch/>
        </p:blipFill>
        <p:spPr>
          <a:xfrm>
            <a:off x="9034964" y="4849263"/>
            <a:ext cx="1386237" cy="1215391"/>
          </a:xfrm>
          <a:prstGeom prst="rect">
            <a:avLst/>
          </a:prstGeom>
        </p:spPr>
      </p:pic>
      <p:sp>
        <p:nvSpPr>
          <p:cNvPr id="50" name="Rounded Rectangle 51">
            <a:extLst>
              <a:ext uri="{FF2B5EF4-FFF2-40B4-BE49-F238E27FC236}">
                <a16:creationId xmlns:a16="http://schemas.microsoft.com/office/drawing/2014/main" id="{E1F3334B-AA7A-45B8-8340-9EB048734A45}"/>
              </a:ext>
            </a:extLst>
          </p:cNvPr>
          <p:cNvSpPr/>
          <p:nvPr/>
        </p:nvSpPr>
        <p:spPr bwMode="auto">
          <a:xfrm>
            <a:off x="9029202" y="4512028"/>
            <a:ext cx="1392000" cy="3918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Spaceport Services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33529F-EA55-48D0-9F88-3935F8A40451}"/>
              </a:ext>
            </a:extLst>
          </p:cNvPr>
          <p:cNvSpPr txBox="1"/>
          <p:nvPr/>
        </p:nvSpPr>
        <p:spPr>
          <a:xfrm flipH="1">
            <a:off x="334432" y="3992000"/>
            <a:ext cx="44654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 Services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5DDB135-8FFF-4C4C-954C-2901F8519833}"/>
              </a:ext>
            </a:extLst>
          </p:cNvPr>
          <p:cNvSpPr txBox="1"/>
          <p:nvPr/>
        </p:nvSpPr>
        <p:spPr>
          <a:xfrm flipH="1">
            <a:off x="6253971" y="1376772"/>
            <a:ext cx="580764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Stratospheric Balloon Launches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47F328-0998-4ECD-988C-D2E5C50CF832}"/>
              </a:ext>
            </a:extLst>
          </p:cNvPr>
          <p:cNvSpPr txBox="1"/>
          <p:nvPr/>
        </p:nvSpPr>
        <p:spPr>
          <a:xfrm flipH="1">
            <a:off x="8727851" y="4016548"/>
            <a:ext cx="346414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Orbital Satellite Launches</a:t>
            </a:r>
          </a:p>
        </p:txBody>
      </p:sp>
      <p:sp>
        <p:nvSpPr>
          <p:cNvPr id="55" name="Rounded Rectangle 64">
            <a:extLst>
              <a:ext uri="{FF2B5EF4-FFF2-40B4-BE49-F238E27FC236}">
                <a16:creationId xmlns:a16="http://schemas.microsoft.com/office/drawing/2014/main" id="{B9345E8E-C0DB-499E-92EA-F084CD3CE21B}"/>
              </a:ext>
            </a:extLst>
          </p:cNvPr>
          <p:cNvSpPr/>
          <p:nvPr/>
        </p:nvSpPr>
        <p:spPr bwMode="auto">
          <a:xfrm>
            <a:off x="167341" y="1785693"/>
            <a:ext cx="5884664" cy="1770759"/>
          </a:xfrm>
          <a:prstGeom prst="roundRect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6" name="Picture 2" descr="Bildresultat för spider launch esrange">
            <a:extLst>
              <a:ext uri="{FF2B5EF4-FFF2-40B4-BE49-F238E27FC236}">
                <a16:creationId xmlns:a16="http://schemas.microsoft.com/office/drawing/2014/main" id="{3954E597-6E05-4350-80E1-B3B5FF0C6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352" y="2257315"/>
            <a:ext cx="1390827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66">
            <a:extLst>
              <a:ext uri="{FF2B5EF4-FFF2-40B4-BE49-F238E27FC236}">
                <a16:creationId xmlns:a16="http://schemas.microsoft.com/office/drawing/2014/main" id="{76ACB0CC-9AA2-4DAD-A573-0665695D8C98}"/>
              </a:ext>
            </a:extLst>
          </p:cNvPr>
          <p:cNvSpPr/>
          <p:nvPr/>
        </p:nvSpPr>
        <p:spPr bwMode="auto">
          <a:xfrm>
            <a:off x="263352" y="1865485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Aurora and</a:t>
            </a:r>
            <a:b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Atmospheric Science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D70A57-DB3E-47A8-B528-FA80388464B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2182" y="2257315"/>
            <a:ext cx="1394989" cy="1200000"/>
          </a:xfrm>
          <a:prstGeom prst="rect">
            <a:avLst/>
          </a:prstGeom>
        </p:spPr>
      </p:pic>
      <p:sp>
        <p:nvSpPr>
          <p:cNvPr id="59" name="Rounded Rectangle 68">
            <a:extLst>
              <a:ext uri="{FF2B5EF4-FFF2-40B4-BE49-F238E27FC236}">
                <a16:creationId xmlns:a16="http://schemas.microsoft.com/office/drawing/2014/main" id="{109AF3BC-BF23-4EE0-A38B-50230659C338}"/>
              </a:ext>
            </a:extLst>
          </p:cNvPr>
          <p:cNvSpPr/>
          <p:nvPr/>
        </p:nvSpPr>
        <p:spPr bwMode="auto">
          <a:xfrm>
            <a:off x="1706344" y="1865485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Microgravity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Atmospheric Reentry</a:t>
            </a:r>
          </a:p>
        </p:txBody>
      </p:sp>
      <p:pic>
        <p:nvPicPr>
          <p:cNvPr id="60" name="Picture 10" descr="Bildresultat för rexus launch">
            <a:extLst>
              <a:ext uri="{FF2B5EF4-FFF2-40B4-BE49-F238E27FC236}">
                <a16:creationId xmlns:a16="http://schemas.microsoft.com/office/drawing/2014/main" id="{CF3D90DD-1B08-4B2C-8028-F7A2D0294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9512" y="2256299"/>
            <a:ext cx="1386488" cy="1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ounded Rectangle 70">
            <a:extLst>
              <a:ext uri="{FF2B5EF4-FFF2-40B4-BE49-F238E27FC236}">
                <a16:creationId xmlns:a16="http://schemas.microsoft.com/office/drawing/2014/main" id="{C09301A9-9F47-4183-ACA9-6D2FD761C3CE}"/>
              </a:ext>
            </a:extLst>
          </p:cNvPr>
          <p:cNvSpPr/>
          <p:nvPr/>
        </p:nvSpPr>
        <p:spPr bwMode="auto">
          <a:xfrm>
            <a:off x="3145173" y="1863453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Student Missions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9AE16B-27BD-46D5-A170-5A0C472580D6}"/>
              </a:ext>
            </a:extLst>
          </p:cNvPr>
          <p:cNvSpPr txBox="1"/>
          <p:nvPr/>
        </p:nvSpPr>
        <p:spPr>
          <a:xfrm flipH="1">
            <a:off x="263351" y="1340768"/>
            <a:ext cx="578865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Suborbital Rocket Launches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2268596-52A5-4DDC-A1C5-9BA44789091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399" y="2099949"/>
            <a:ext cx="1392000" cy="1352511"/>
          </a:xfrm>
          <a:prstGeom prst="rect">
            <a:avLst/>
          </a:prstGeom>
        </p:spPr>
      </p:pic>
      <p:sp>
        <p:nvSpPr>
          <p:cNvPr id="64" name="Rounded Rectangle 73">
            <a:extLst>
              <a:ext uri="{FF2B5EF4-FFF2-40B4-BE49-F238E27FC236}">
                <a16:creationId xmlns:a16="http://schemas.microsoft.com/office/drawing/2014/main" id="{500E0AB3-4D95-4E4B-8376-162122A24563}"/>
              </a:ext>
            </a:extLst>
          </p:cNvPr>
          <p:cNvSpPr/>
          <p:nvPr/>
        </p:nvSpPr>
        <p:spPr bwMode="auto">
          <a:xfrm>
            <a:off x="4586399" y="1863453"/>
            <a:ext cx="1390827" cy="391831"/>
          </a:xfrm>
          <a:prstGeom prst="roundRect">
            <a:avLst>
              <a:gd name="adj" fmla="val 0"/>
            </a:avLst>
          </a:prstGeom>
          <a:solidFill>
            <a:srgbClr val="14254E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Rideshare Missions</a:t>
            </a:r>
            <a:b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Suborbital Express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C1BA7D8-3968-4F99-ADF1-2A4E7A44A925}"/>
              </a:ext>
            </a:extLst>
          </p:cNvPr>
          <p:cNvSpPr txBox="1"/>
          <p:nvPr/>
        </p:nvSpPr>
        <p:spPr>
          <a:xfrm flipH="1">
            <a:off x="5195900" y="3967658"/>
            <a:ext cx="334837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Ground Network Services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758636-11E8-A1E8-8FA9-5C5B377BBF8C}"/>
              </a:ext>
            </a:extLst>
          </p:cNvPr>
          <p:cNvGrpSpPr/>
          <p:nvPr/>
        </p:nvGrpSpPr>
        <p:grpSpPr>
          <a:xfrm>
            <a:off x="5195900" y="4412564"/>
            <a:ext cx="1620180" cy="1660221"/>
            <a:chOff x="6132004" y="498816"/>
            <a:chExt cx="1776599" cy="1670044"/>
          </a:xfrm>
        </p:grpSpPr>
        <p:sp>
          <p:nvSpPr>
            <p:cNvPr id="65" name="Rounded Rectangle 36">
              <a:extLst>
                <a:ext uri="{FF2B5EF4-FFF2-40B4-BE49-F238E27FC236}">
                  <a16:creationId xmlns:a16="http://schemas.microsoft.com/office/drawing/2014/main" id="{FC8FA9F6-A1C8-45FC-8FD0-3A8EA9EC21B9}"/>
                </a:ext>
              </a:extLst>
            </p:cNvPr>
            <p:cNvSpPr/>
            <p:nvPr/>
          </p:nvSpPr>
          <p:spPr bwMode="auto">
            <a:xfrm>
              <a:off x="6132004" y="498816"/>
              <a:ext cx="1776599" cy="1670044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0000" tIns="62400" rIns="120000" bIns="62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A291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86CA1E-9DA9-4F56-A059-B2BEB04FD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3308" y="932820"/>
              <a:ext cx="1397240" cy="1146563"/>
            </a:xfrm>
            <a:prstGeom prst="rect">
              <a:avLst/>
            </a:prstGeom>
          </p:spPr>
        </p:pic>
        <p:sp>
          <p:nvSpPr>
            <p:cNvPr id="67" name="Rounded Rectangle 39">
              <a:extLst>
                <a:ext uri="{FF2B5EF4-FFF2-40B4-BE49-F238E27FC236}">
                  <a16:creationId xmlns:a16="http://schemas.microsoft.com/office/drawing/2014/main" id="{ABC734B9-8670-410F-B93E-2283B0370458}"/>
                </a:ext>
              </a:extLst>
            </p:cNvPr>
            <p:cNvSpPr/>
            <p:nvPr/>
          </p:nvSpPr>
          <p:spPr bwMode="auto">
            <a:xfrm>
              <a:off x="6333309" y="563807"/>
              <a:ext cx="1397240" cy="391831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0000" tIns="62400" rIns="120000" bIns="62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A291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SSC Global Antenna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A291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Network</a:t>
              </a:r>
            </a:p>
          </p:txBody>
        </p:sp>
      </p:grpSp>
      <p:sp>
        <p:nvSpPr>
          <p:cNvPr id="66" name="Rounded Rectangle 70">
            <a:extLst>
              <a:ext uri="{FF2B5EF4-FFF2-40B4-BE49-F238E27FC236}">
                <a16:creationId xmlns:a16="http://schemas.microsoft.com/office/drawing/2014/main" id="{97A3D88A-AF8C-4041-9F62-DB74F486EA7A}"/>
              </a:ext>
            </a:extLst>
          </p:cNvPr>
          <p:cNvSpPr/>
          <p:nvPr/>
        </p:nvSpPr>
        <p:spPr bwMode="auto">
          <a:xfrm>
            <a:off x="9097661" y="332656"/>
            <a:ext cx="1390827" cy="391831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Current services</a:t>
            </a:r>
          </a:p>
        </p:txBody>
      </p:sp>
      <p:sp>
        <p:nvSpPr>
          <p:cNvPr id="71" name="Rounded Rectangle 41">
            <a:extLst>
              <a:ext uri="{FF2B5EF4-FFF2-40B4-BE49-F238E27FC236}">
                <a16:creationId xmlns:a16="http://schemas.microsoft.com/office/drawing/2014/main" id="{D5D64EC2-8050-4EB0-B8C4-4D456C9E8AE8}"/>
              </a:ext>
            </a:extLst>
          </p:cNvPr>
          <p:cNvSpPr/>
          <p:nvPr/>
        </p:nvSpPr>
        <p:spPr bwMode="auto">
          <a:xfrm>
            <a:off x="9095920" y="741186"/>
            <a:ext cx="1390827" cy="3918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0000" tIns="62400" rIns="120000" bIns="624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291"/>
              </a:buClr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Coming services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F13FB5-0D03-FB2A-A040-3BCF1B441374}"/>
              </a:ext>
            </a:extLst>
          </p:cNvPr>
          <p:cNvGrpSpPr/>
          <p:nvPr/>
        </p:nvGrpSpPr>
        <p:grpSpPr>
          <a:xfrm>
            <a:off x="6924092" y="4437112"/>
            <a:ext cx="1620180" cy="1660221"/>
            <a:chOff x="6132004" y="498816"/>
            <a:chExt cx="1776599" cy="1670044"/>
          </a:xfrm>
        </p:grpSpPr>
        <p:sp>
          <p:nvSpPr>
            <p:cNvPr id="7" name="Rounded Rectangle 36">
              <a:extLst>
                <a:ext uri="{FF2B5EF4-FFF2-40B4-BE49-F238E27FC236}">
                  <a16:creationId xmlns:a16="http://schemas.microsoft.com/office/drawing/2014/main" id="{B70C9DDC-3C4F-14DC-583F-D50B3D63F03D}"/>
                </a:ext>
              </a:extLst>
            </p:cNvPr>
            <p:cNvSpPr/>
            <p:nvPr/>
          </p:nvSpPr>
          <p:spPr bwMode="auto">
            <a:xfrm>
              <a:off x="6132004" y="498816"/>
              <a:ext cx="1776599" cy="1670044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0000" tIns="62400" rIns="120000" bIns="62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A291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Rounded Rectangle 39">
              <a:extLst>
                <a:ext uri="{FF2B5EF4-FFF2-40B4-BE49-F238E27FC236}">
                  <a16:creationId xmlns:a16="http://schemas.microsoft.com/office/drawing/2014/main" id="{4B32AD85-C5C1-3877-3BAC-42A0DA9C7569}"/>
                </a:ext>
              </a:extLst>
            </p:cNvPr>
            <p:cNvSpPr/>
            <p:nvPr/>
          </p:nvSpPr>
          <p:spPr bwMode="auto">
            <a:xfrm>
              <a:off x="6333309" y="563807"/>
              <a:ext cx="1397240" cy="391831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0000" tIns="62400" rIns="120000" bIns="624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A291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Space Domain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A291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1200" cap="none" spc="0" normalizeH="0" baseline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Awareness</a:t>
              </a:r>
            </a:p>
          </p:txBody>
        </p:sp>
      </p:grpSp>
      <p:pic>
        <p:nvPicPr>
          <p:cNvPr id="10" name="Picture 9" descr="A picture containing sky, outdoor, grass, ground&#10;&#10;Description automatically generated">
            <a:extLst>
              <a:ext uri="{FF2B5EF4-FFF2-40B4-BE49-F238E27FC236}">
                <a16:creationId xmlns:a16="http://schemas.microsoft.com/office/drawing/2014/main" id="{6197DAE2-73E2-5394-639D-90F02882A6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26684"/>
          <a:stretch/>
        </p:blipFill>
        <p:spPr>
          <a:xfrm>
            <a:off x="7117881" y="4860232"/>
            <a:ext cx="1267323" cy="114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9EA9F1-9586-1BEA-73D3-C5CD0C6F2968}"/>
              </a:ext>
            </a:extLst>
          </p:cNvPr>
          <p:cNvSpPr txBox="1"/>
          <p:nvPr/>
        </p:nvSpPr>
        <p:spPr>
          <a:xfrm flipH="1">
            <a:off x="8904288" y="6093296"/>
            <a:ext cx="30843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1" u="none" strike="noStrike" kern="1200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Spaceport Esrange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6F74C-202C-6888-F4CE-BA3783F2BA5B}"/>
              </a:ext>
            </a:extLst>
          </p:cNvPr>
          <p:cNvSpPr txBox="1"/>
          <p:nvPr/>
        </p:nvSpPr>
        <p:spPr>
          <a:xfrm flipH="1">
            <a:off x="335359" y="6093296"/>
            <a:ext cx="44644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1" u="none" strike="noStrike" kern="1200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Testbed Esrange</a:t>
            </a:r>
          </a:p>
        </p:txBody>
      </p:sp>
    </p:spTree>
    <p:extLst>
      <p:ext uri="{BB962C8B-B14F-4D97-AF65-F5344CB8AC3E}">
        <p14:creationId xmlns:p14="http://schemas.microsoft.com/office/powerpoint/2010/main" val="161671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4744D7-D50A-94CF-8DB3-EC9286055759}"/>
              </a:ext>
            </a:extLst>
          </p:cNvPr>
          <p:cNvSpPr/>
          <p:nvPr/>
        </p:nvSpPr>
        <p:spPr>
          <a:xfrm>
            <a:off x="0" y="0"/>
            <a:ext cx="3287688" cy="6858000"/>
          </a:xfrm>
          <a:prstGeom prst="rect">
            <a:avLst/>
          </a:prstGeom>
          <a:solidFill>
            <a:srgbClr val="282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icture 4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7B398458-543B-7EA9-A279-F00218A9F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679" y="0"/>
            <a:ext cx="8976321" cy="6858000"/>
          </a:xfrm>
          <a:prstGeom prst="rect">
            <a:avLst/>
          </a:prstGeom>
        </p:spPr>
      </p:pic>
      <p:pic>
        <p:nvPicPr>
          <p:cNvPr id="9" name="Picture 8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FE91EF66-0057-8239-749B-22A8E133E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37" y="2166983"/>
            <a:ext cx="3052936" cy="2246667"/>
          </a:xfrm>
          <a:prstGeom prst="rect">
            <a:avLst/>
          </a:prstGeom>
        </p:spPr>
      </p:pic>
      <p:pic>
        <p:nvPicPr>
          <p:cNvPr id="10" name="Picture 9" descr="A group of men on a stage&#10;&#10;Description automatically generated with medium confidence">
            <a:extLst>
              <a:ext uri="{FF2B5EF4-FFF2-40B4-BE49-F238E27FC236}">
                <a16:creationId xmlns:a16="http://schemas.microsoft.com/office/drawing/2014/main" id="{AA61506C-C1E3-3F75-8F74-57BCFA862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7" y="51183"/>
            <a:ext cx="3052936" cy="2036285"/>
          </a:xfrm>
          <a:prstGeom prst="rect">
            <a:avLst/>
          </a:prstGeom>
        </p:spPr>
      </p:pic>
      <p:pic>
        <p:nvPicPr>
          <p:cNvPr id="11" name="Picture 10" descr="A group of people standing on a stage&#10;&#10;Description automatically generated with medium confidence">
            <a:extLst>
              <a:ext uri="{FF2B5EF4-FFF2-40B4-BE49-F238E27FC236}">
                <a16:creationId xmlns:a16="http://schemas.microsoft.com/office/drawing/2014/main" id="{19C86010-7D5D-C2C3-FB0B-7FCCE0C866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37" y="4492048"/>
            <a:ext cx="3054896" cy="22875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D4FB90-943F-1F4F-48CC-89EDC450A5E2}"/>
              </a:ext>
            </a:extLst>
          </p:cNvPr>
          <p:cNvSpPr/>
          <p:nvPr/>
        </p:nvSpPr>
        <p:spPr>
          <a:xfrm>
            <a:off x="4871864" y="4725144"/>
            <a:ext cx="7320136" cy="1944216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C8FDA8-01ED-FA92-B058-A0576EA21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824" y="5157192"/>
            <a:ext cx="7416824" cy="1296144"/>
          </a:xfrm>
        </p:spPr>
        <p:txBody>
          <a:bodyPr/>
          <a:lstStyle/>
          <a:p>
            <a:r>
              <a:rPr lang="sv-SE" sz="2800" dirty="0"/>
              <a:t>Inauguration Spaceport Esrange</a:t>
            </a:r>
            <a:br>
              <a:rPr lang="sv-SE" dirty="0"/>
            </a:br>
            <a:r>
              <a:rPr lang="sv-SE" sz="2000" b="0" dirty="0"/>
              <a:t>A </a:t>
            </a:r>
            <a:r>
              <a:rPr lang="en-AU" sz="2000" b="0" dirty="0"/>
              <a:t>manifestation</a:t>
            </a:r>
            <a:r>
              <a:rPr lang="sv-SE" sz="2000" b="0" dirty="0"/>
              <a:t> of Esrange and </a:t>
            </a:r>
            <a:r>
              <a:rPr lang="en-AU" sz="2000" b="0" dirty="0"/>
              <a:t>European</a:t>
            </a:r>
            <a:r>
              <a:rPr lang="sv-SE" sz="2000" b="0" dirty="0"/>
              <a:t> Space </a:t>
            </a:r>
            <a:r>
              <a:rPr lang="en-AU" sz="2000" b="0" dirty="0"/>
              <a:t>Capability</a:t>
            </a:r>
            <a:r>
              <a:rPr lang="sv-SE" sz="20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8645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Antenna"/>
  <p:tag name="NAME" val="sb1_0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People and screens"/>
  <p:tag name="NAME" val="sb1_0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Target"/>
  <p:tag name="NAME" val="sb1_0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ocket Motor"/>
  <p:tag name="NAME" val="sb1_00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Antenna"/>
  <p:tag name="NAME" val="sb1_0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People and screens"/>
  <p:tag name="NAME" val="sb1_00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Target"/>
  <p:tag name="NAME" val="sb1_00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Satellite"/>
  <p:tag name="NAME" val="sb1_02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Cubesat"/>
  <p:tag name="NAME" val="sb1_0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Payload development"/>
  <p:tag name="NAME" val="sb1_0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Forecast"/>
  <p:tag name="NAME" val="sb1_00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Satellite"/>
  <p:tag name="NAME" val="sb1_0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Reusable Rocket"/>
  <p:tag name="NAME" val="sb1_0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TLE" val="Orbital rocket"/>
  <p:tag name="NAME" val="sb1_007"/>
</p:tagLst>
</file>

<file path=ppt/theme/theme1.xml><?xml version="1.0" encoding="utf-8"?>
<a:theme xmlns:a="http://schemas.openxmlformats.org/drawingml/2006/main" name="Standard layouts">
  <a:themeElements>
    <a:clrScheme name="SSC 2021-02-12">
      <a:dk1>
        <a:srgbClr val="14254E"/>
      </a:dk1>
      <a:lt1>
        <a:sysClr val="window" lastClr="FFFFFF"/>
      </a:lt1>
      <a:dk2>
        <a:srgbClr val="001E60"/>
      </a:dk2>
      <a:lt2>
        <a:srgbClr val="E7E9ED"/>
      </a:lt2>
      <a:accent1>
        <a:srgbClr val="CDEAFA"/>
      </a:accent1>
      <a:accent2>
        <a:srgbClr val="00A291"/>
      </a:accent2>
      <a:accent3>
        <a:srgbClr val="8EC152"/>
      </a:accent3>
      <a:accent4>
        <a:srgbClr val="F68D2E"/>
      </a:accent4>
      <a:accent5>
        <a:srgbClr val="A7358B"/>
      </a:accent5>
      <a:accent6>
        <a:srgbClr val="999999"/>
      </a:accent6>
      <a:hlink>
        <a:srgbClr val="00A291"/>
      </a:hlink>
      <a:folHlink>
        <a:srgbClr val="A73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C_Standard.potx" id="{6CC4FB2F-D127-4326-9E3B-64C508061BAF}" vid="{0CC917F7-B973-432B-A723-54844264F300}"/>
    </a:ext>
  </a:extLst>
</a:theme>
</file>

<file path=ppt/theme/theme2.xml><?xml version="1.0" encoding="utf-8"?>
<a:theme xmlns:a="http://schemas.openxmlformats.org/drawingml/2006/main" name="Advanced layouts">
  <a:themeElements>
    <a:clrScheme name="SSC 2021-02-12">
      <a:dk1>
        <a:srgbClr val="14254E"/>
      </a:dk1>
      <a:lt1>
        <a:sysClr val="window" lastClr="FFFFFF"/>
      </a:lt1>
      <a:dk2>
        <a:srgbClr val="001E60"/>
      </a:dk2>
      <a:lt2>
        <a:srgbClr val="E7E9ED"/>
      </a:lt2>
      <a:accent1>
        <a:srgbClr val="CDEAFA"/>
      </a:accent1>
      <a:accent2>
        <a:srgbClr val="00A291"/>
      </a:accent2>
      <a:accent3>
        <a:srgbClr val="8EC152"/>
      </a:accent3>
      <a:accent4>
        <a:srgbClr val="F68D2E"/>
      </a:accent4>
      <a:accent5>
        <a:srgbClr val="A7358B"/>
      </a:accent5>
      <a:accent6>
        <a:srgbClr val="999999"/>
      </a:accent6>
      <a:hlink>
        <a:srgbClr val="00A291"/>
      </a:hlink>
      <a:folHlink>
        <a:srgbClr val="A73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C_Standard.potx" id="{6CC4FB2F-D127-4326-9E3B-64C508061BAF}" vid="{64C928CC-0BCA-46FC-837A-38D8D0E683F2}"/>
    </a:ext>
  </a:extLst>
</a:theme>
</file>

<file path=ppt/theme/theme3.xml><?xml version="1.0" encoding="utf-8"?>
<a:theme xmlns:a="http://schemas.openxmlformats.org/drawingml/2006/main" name="1_Standard layouts">
  <a:themeElements>
    <a:clrScheme name="SSCSpace">
      <a:dk1>
        <a:srgbClr val="14254E"/>
      </a:dk1>
      <a:lt1>
        <a:sysClr val="window" lastClr="FFFFFF"/>
      </a:lt1>
      <a:dk2>
        <a:srgbClr val="001E60"/>
      </a:dk2>
      <a:lt2>
        <a:srgbClr val="E7E9ED"/>
      </a:lt2>
      <a:accent1>
        <a:srgbClr val="A7358B"/>
      </a:accent1>
      <a:accent2>
        <a:srgbClr val="00A291"/>
      </a:accent2>
      <a:accent3>
        <a:srgbClr val="001E60"/>
      </a:accent3>
      <a:accent4>
        <a:srgbClr val="CDEAFA"/>
      </a:accent4>
      <a:accent5>
        <a:srgbClr val="8EC152"/>
      </a:accent5>
      <a:accent6>
        <a:srgbClr val="F68D2E"/>
      </a:accent6>
      <a:hlink>
        <a:srgbClr val="00A291"/>
      </a:hlink>
      <a:folHlink>
        <a:srgbClr val="A73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380A039A-B5C9-4141-B3BF-69973C999C54}" vid="{A22A980D-6963-4EB2-A766-D3F056484A1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tandard" ma:contentTypeID="0x0101008F1A11B18A69DC4A8C3EB7FD71B030C310001242E53815C4CC418D19F3F6ADE96AA6" ma:contentTypeVersion="40" ma:contentTypeDescription="" ma:contentTypeScope="" ma:versionID="97d97a636a244d6783beddfb14709744">
  <xsd:schema xmlns:xsd="http://www.w3.org/2001/XMLSchema" xmlns:xs="http://www.w3.org/2001/XMLSchema" xmlns:p="http://schemas.microsoft.com/office/2006/metadata/properties" xmlns:ns2="5dc87a7c-484a-4ee7-a8b6-14af540bec51" targetNamespace="http://schemas.microsoft.com/office/2006/metadata/properties" ma:root="true" ma:fieldsID="56322aa78fe6c8e789d31f675a4da270" ns2:_="">
    <xsd:import namespace="5dc87a7c-484a-4ee7-a8b6-14af540bec51"/>
    <xsd:element name="properties">
      <xsd:complexType>
        <xsd:sequence>
          <xsd:element name="documentManagement">
            <xsd:complexType>
              <xsd:all>
                <xsd:element ref="ns2:Information_x0020_Classification" minOccurs="0"/>
                <xsd:element ref="ns2:Project" minOccurs="0"/>
                <xsd:element ref="ns2:SubTitle" minOccurs="0"/>
                <xsd:element ref="ns2:DocType" minOccurs="0"/>
                <xsd:element ref="ns2:Comment1" minOccurs="0"/>
                <xsd:element ref="ns2:Current_x0020_Version" minOccurs="0"/>
                <xsd:element ref="ns2:_dlc_DocId" minOccurs="0"/>
                <xsd:element ref="ns2:_dlc_DocIdUrl" minOccurs="0"/>
                <xsd:element ref="ns2:_dlc_DocIdPersistId" minOccurs="0"/>
                <xsd:element ref="ns2:baa094081abd4aae9ee80615b653001f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87a7c-484a-4ee7-a8b6-14af540bec51" elementFormDefault="qualified">
    <xsd:import namespace="http://schemas.microsoft.com/office/2006/documentManagement/types"/>
    <xsd:import namespace="http://schemas.microsoft.com/office/infopath/2007/PartnerControls"/>
    <xsd:element name="Information_x0020_Classification" ma:index="2" nillable="true" ma:displayName="Information Classification" ma:format="Dropdown" ma:internalName="Information_x0020_Classification" ma:readOnly="false">
      <xsd:simpleType>
        <xsd:restriction base="dms:Choice">
          <xsd:enumeration value="C1-Public"/>
          <xsd:enumeration value="C2-Protected"/>
          <xsd:enumeration value="Internal"/>
        </xsd:restriction>
      </xsd:simpleType>
    </xsd:element>
    <xsd:element name="Project" ma:index="4" nillable="true" ma:displayName="Project" ma:description="." ma:internalName="Project" ma:readOnly="false">
      <xsd:simpleType>
        <xsd:restriction base="dms:Text">
          <xsd:maxLength value="255"/>
        </xsd:restriction>
      </xsd:simpleType>
    </xsd:element>
    <xsd:element name="SubTitle" ma:index="5" nillable="true" ma:displayName="Topic" ma:description="Keyword to improve search" ma:internalName="SubTitle" ma:readOnly="false">
      <xsd:simpleType>
        <xsd:restriction base="dms:Text">
          <xsd:maxLength value="255"/>
        </xsd:restriction>
      </xsd:simpleType>
    </xsd:element>
    <xsd:element name="DocType" ma:index="6" nillable="true" ma:displayName="Document Group" ma:description="Keyword to improve search" ma:internalName="DocType" ma:readOnly="false">
      <xsd:simpleType>
        <xsd:restriction base="dms:Text">
          <xsd:maxLength value="255"/>
        </xsd:restriction>
      </xsd:simpleType>
    </xsd:element>
    <xsd:element name="Comment1" ma:index="7" nillable="true" ma:displayName="Comment" ma:internalName="Comment1" ma:readOnly="false">
      <xsd:simpleType>
        <xsd:restriction base="dms:Text">
          <xsd:maxLength value="255"/>
        </xsd:restriction>
      </xsd:simpleType>
    </xsd:element>
    <xsd:element name="Current_x0020_Version" ma:index="8" nillable="true" ma:displayName="Current Version" ma:description="The current version number of the file in SharePoint." ma:internalName="Current_x0020_Version">
      <xsd:simpleType>
        <xsd:restriction base="dms:Text"/>
      </xsd:simple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baa094081abd4aae9ee80615b653001f" ma:index="17" ma:taxonomy="true" ma:internalName="baa094081abd4aae9ee80615b653001f" ma:taxonomyFieldName="Test_x0020_Document_x0020_type" ma:displayName="Document type" ma:readOnly="false" ma:default="3;#Not defined|0c23841f-d3ec-4ab0-ac54-c48dcb20af3e" ma:fieldId="{baa09408-1abd-4aae-9ee8-0615b653001f}" ma:sspId="a9970ff1-2e78-4d6b-8db9-a76217378cd8" ma:termSetId="062a03bb-9d3f-43ed-b32e-c0d0ed5b163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b09a0b07-acbe-4abb-a786-a4b6ea90f902}" ma:internalName="TaxCatchAll" ma:showField="CatchAllData" ma:web="5dc87a7c-484a-4ee7-a8b6-14af540bec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9" nillable="true" ma:displayName="Taxonomy Catch All Column1" ma:hidden="true" ma:list="{b09a0b07-acbe-4abb-a786-a4b6ea90f902}" ma:internalName="TaxCatchAllLabel" ma:readOnly="true" ma:showField="CatchAllDataLabel" ma:web="5dc87a7c-484a-4ee7-a8b6-14af540bec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1 xmlns="5dc87a7c-484a-4ee7-a8b6-14af540bec51" xsi:nil="true"/>
    <baa094081abd4aae9ee80615b653001f xmlns="5dc87a7c-484a-4ee7-a8b6-14af540bec51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d3670acb-b4fc-4a54-aa9a-a2c86c49fb82</TermId>
        </TermInfo>
      </Terms>
    </baa094081abd4aae9ee80615b653001f>
    <TaxCatchAll xmlns="5dc87a7c-484a-4ee7-a8b6-14af540bec51">
      <Value>2</Value>
      <Value>3</Value>
    </TaxCatchAll>
    <Information_x0020_Classification xmlns="5dc87a7c-484a-4ee7-a8b6-14af540bec51">C2-Protected</Information_x0020_Classification>
    <SubTitle xmlns="5dc87a7c-484a-4ee7-a8b6-14af540bec51" xsi:nil="true"/>
    <DocType xmlns="5dc87a7c-484a-4ee7-a8b6-14af540bec51" xsi:nil="true"/>
    <Current_x0020_Version xmlns="5dc87a7c-484a-4ee7-a8b6-14af540bec51" xsi:nil="true"/>
    <Project xmlns="5dc87a7c-484a-4ee7-a8b6-14af540bec51" xsi:nil="true"/>
    <_dlc_DocId xmlns="5dc87a7c-484a-4ee7-a8b6-14af540bec51">SSCDOC-4-105</_dlc_DocId>
    <_dlc_DocIdUrl xmlns="5dc87a7c-484a-4ee7-a8b6-14af540bec51">
      <Url>https://tellus.ssc.internal/docs/home/_layouts/15/DocIdRedir.aspx?ID=SSCDOC-4-105</Url>
      <Description>SSCDOC-4-105</Description>
    </_dlc_DocIdUrl>
    <_dlc_DocIdPersistId xmlns="5dc87a7c-484a-4ee7-a8b6-14af540bec51">false</_dlc_DocIdPersistId>
  </documentManagement>
</p:properties>
</file>

<file path=customXml/itemProps1.xml><?xml version="1.0" encoding="utf-8"?>
<ds:datastoreItem xmlns:ds="http://schemas.openxmlformats.org/officeDocument/2006/customXml" ds:itemID="{A3CB6DC1-007D-4B85-A924-04E1E58A42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c87a7c-484a-4ee7-a8b6-14af540bec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910EB1-C443-4CBE-8119-A22771EC246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8CEF0C0-967A-4030-A7BF-88FDF94C2DA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46582B8-0BDF-4306-B92B-A85AC22BC0A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dc87a7c-484a-4ee7-a8b6-14af540bec5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SSC_Standard</Template>
  <TotalTime>0</TotalTime>
  <Words>320</Words>
  <Application>Microsoft Office PowerPoint</Application>
  <PresentationFormat>Bredbild</PresentationFormat>
  <Paragraphs>118</Paragraphs>
  <Slides>16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16</vt:i4>
      </vt:variant>
    </vt:vector>
  </HeadingPairs>
  <TitlesOfParts>
    <vt:vector size="21" baseType="lpstr">
      <vt:lpstr>Arial</vt:lpstr>
      <vt:lpstr>Calibri</vt:lpstr>
      <vt:lpstr>Standard layouts</vt:lpstr>
      <vt:lpstr>Advanced layouts</vt:lpstr>
      <vt:lpstr>1_Standard layouts</vt:lpstr>
      <vt:lpstr>Kiruna Innovation Forum The importance of a strong driving force and a clear goal</vt:lpstr>
      <vt:lpstr>PowerPoint-presentation</vt:lpstr>
      <vt:lpstr>PowerPoint-presentation</vt:lpstr>
      <vt:lpstr>ESRANGE SPACE CENTER</vt:lpstr>
      <vt:lpstr>PowerPoint-presentation</vt:lpstr>
      <vt:lpstr>VERTICAL TEST STANDS</vt:lpstr>
      <vt:lpstr>SPACEPORT ESRANGE</vt:lpstr>
      <vt:lpstr>ESRANGE SPACE CENTER</vt:lpstr>
      <vt:lpstr>Inauguration Spaceport Esrange A manifestation of Esrange and European Space Capability </vt:lpstr>
      <vt:lpstr>PowerPoint-presentation</vt:lpstr>
      <vt:lpstr>PowerPoint-presentation</vt:lpstr>
      <vt:lpstr>Capability Roadmap</vt:lpstr>
      <vt:lpstr>Capability Roadmap</vt:lpstr>
      <vt:lpstr>Capability Roadmap</vt:lpstr>
      <vt:lpstr>PowerPoint-presentation</vt:lpstr>
      <vt:lpstr>PowerPoint-presentation</vt:lpstr>
    </vt:vector>
  </TitlesOfParts>
  <Company>SSC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INTRODUCTION</dc:title>
  <dc:creator>Stefan Gardefjord</dc:creator>
  <cp:lastModifiedBy>Susanne Sundström</cp:lastModifiedBy>
  <cp:revision>116</cp:revision>
  <cp:lastPrinted>2023-09-05T13:04:48Z</cp:lastPrinted>
  <dcterms:created xsi:type="dcterms:W3CDTF">2021-05-20T08:26:52Z</dcterms:created>
  <dcterms:modified xsi:type="dcterms:W3CDTF">2023-09-22T07:52:00Z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0x0101008F1A11B18A69DC4A8C3EB7FD71B030C310001242E53815C4CC418D19F3F6ADE96AA6</vt:lpwstr>
  </property>
  <property fmtid="{D5CDD505-2E9C-101B-9397-08002B2CF9AE}" pid="3" name="bef4ce9bf46d481ca586623f9f344fc1">
    <vt:lpwstr>Not defined|0c23841f-d3ec-4ab0-ac54-c48dcb20af3e</vt:lpwstr>
  </property>
  <property fmtid="{D5CDD505-2E9C-101B-9397-08002B2CF9AE}" pid="4" name="_dlc_DocIdItemGuid">
    <vt:lpwstr>3dfa672e-9d8f-4549-9c0a-784ee7d697f4</vt:lpwstr>
  </property>
  <property fmtid="{D5CDD505-2E9C-101B-9397-08002B2CF9AE}" pid="5" name="Test Document type">
    <vt:lpwstr>2;#Presentation|d3670acb-b4fc-4a54-aa9a-a2c86c49fb82</vt:lpwstr>
  </property>
  <property fmtid="{D5CDD505-2E9C-101B-9397-08002B2CF9AE}" pid="6" name="mca921e5ba6d451d9afb672c3a9caeee">
    <vt:lpwstr/>
  </property>
  <property fmtid="{D5CDD505-2E9C-101B-9397-08002B2CF9AE}" pid="7" name="gmsOrganization">
    <vt:lpwstr/>
  </property>
  <property fmtid="{D5CDD505-2E9C-101B-9397-08002B2CF9AE}" pid="8" name="a11291b5c8ef4777a751ac9ef004635d">
    <vt:lpwstr/>
  </property>
  <property fmtid="{D5CDD505-2E9C-101B-9397-08002B2CF9AE}" pid="9" name="gmsProcess">
    <vt:lpwstr/>
  </property>
  <property fmtid="{D5CDD505-2E9C-101B-9397-08002B2CF9AE}" pid="10" name="CounterpartM">
    <vt:lpwstr/>
  </property>
  <property fmtid="{D5CDD505-2E9C-101B-9397-08002B2CF9AE}" pid="11" name="test">
    <vt:lpwstr>3;#Not defined|0c23841f-d3ec-4ab0-ac54-c48dcb20af3e</vt:lpwstr>
  </property>
  <property fmtid="{D5CDD505-2E9C-101B-9397-08002B2CF9AE}" pid="12" name="gmsLanguage">
    <vt:lpwstr/>
  </property>
  <property fmtid="{D5CDD505-2E9C-101B-9397-08002B2CF9AE}" pid="13" name="k2d931bc6dab47419e94faa96f8958ef">
    <vt:lpwstr/>
  </property>
  <property fmtid="{D5CDD505-2E9C-101B-9397-08002B2CF9AE}" pid="14" name="n8c950994ddc43d7a144a11d308b1654">
    <vt:lpwstr/>
  </property>
  <property fmtid="{D5CDD505-2E9C-101B-9397-08002B2CF9AE}" pid="15" name="Approver">
    <vt:lpwstr/>
  </property>
  <property fmtid="{D5CDD505-2E9C-101B-9397-08002B2CF9AE}" pid="16" name="DoxID">
    <vt:lpwstr/>
  </property>
  <property fmtid="{D5CDD505-2E9C-101B-9397-08002B2CF9AE}" pid="17" name="DoxNo">
    <vt:lpwstr/>
  </property>
  <property fmtid="{D5CDD505-2E9C-101B-9397-08002B2CF9AE}" pid="18" name="Order">
    <vt:r8>10500</vt:r8>
  </property>
  <property fmtid="{D5CDD505-2E9C-101B-9397-08002B2CF9AE}" pid="19" name="ExportControlNo">
    <vt:lpwstr/>
  </property>
  <property fmtid="{D5CDD505-2E9C-101B-9397-08002B2CF9AE}" pid="20" name="ExtDocID">
    <vt:lpwstr/>
  </property>
  <property fmtid="{D5CDD505-2E9C-101B-9397-08002B2CF9AE}" pid="21" name="xd_ProgID">
    <vt:lpwstr/>
  </property>
  <property fmtid="{D5CDD505-2E9C-101B-9397-08002B2CF9AE}" pid="22" name="DoxAuthor">
    <vt:lpwstr/>
  </property>
  <property fmtid="{D5CDD505-2E9C-101B-9397-08002B2CF9AE}" pid="23" name="ExtSender">
    <vt:lpwstr/>
  </property>
  <property fmtid="{D5CDD505-2E9C-101B-9397-08002B2CF9AE}" pid="24" name="test conny service">
    <vt:lpwstr/>
  </property>
  <property fmtid="{D5CDD505-2E9C-101B-9397-08002B2CF9AE}" pid="25" name="Administrative officer">
    <vt:lpwstr/>
  </property>
  <property fmtid="{D5CDD505-2E9C-101B-9397-08002B2CF9AE}" pid="26" name="TKLFollowUp">
    <vt:bool>false</vt:bool>
  </property>
  <property fmtid="{D5CDD505-2E9C-101B-9397-08002B2CF9AE}" pid="27" name="TemplateUrl">
    <vt:lpwstr/>
  </property>
  <property fmtid="{D5CDD505-2E9C-101B-9397-08002B2CF9AE}" pid="28" name="Subproject">
    <vt:lpwstr/>
  </property>
  <property fmtid="{D5CDD505-2E9C-101B-9397-08002B2CF9AE}" pid="29" name="Stackable">
    <vt:bool>false</vt:bool>
  </property>
  <property fmtid="{D5CDD505-2E9C-101B-9397-08002B2CF9AE}" pid="30" name="NDA">
    <vt:lpwstr/>
  </property>
  <property fmtid="{D5CDD505-2E9C-101B-9397-08002B2CF9AE}" pid="31" name="Contract type">
    <vt:lpwstr/>
  </property>
  <property fmtid="{D5CDD505-2E9C-101B-9397-08002B2CF9AE}" pid="32" name="RecipientRefNo">
    <vt:lpwstr/>
  </property>
  <property fmtid="{D5CDD505-2E9C-101B-9397-08002B2CF9AE}" pid="33" name="SSCaddress">
    <vt:lpwstr/>
  </property>
  <property fmtid="{D5CDD505-2E9C-101B-9397-08002B2CF9AE}" pid="34" name="PickupAddress">
    <vt:lpwstr/>
  </property>
  <property fmtid="{D5CDD505-2E9C-101B-9397-08002B2CF9AE}" pid="35" name="Organization">
    <vt:lpwstr/>
  </property>
  <property fmtid="{D5CDD505-2E9C-101B-9397-08002B2CF9AE}" pid="36" name="DoxVersion">
    <vt:lpwstr/>
  </property>
  <property fmtid="{D5CDD505-2E9C-101B-9397-08002B2CF9AE}" pid="37" name="Sub Topic">
    <vt:lpwstr/>
  </property>
  <property fmtid="{D5CDD505-2E9C-101B-9397-08002B2CF9AE}" pid="38" name="DangerousGoods">
    <vt:lpwstr/>
  </property>
  <property fmtid="{D5CDD505-2E9C-101B-9397-08002B2CF9AE}" pid="39" name="PreviousCumstomsID">
    <vt:lpwstr/>
  </property>
  <property fmtid="{D5CDD505-2E9C-101B-9397-08002B2CF9AE}" pid="40" name="SerialNo">
    <vt:lpwstr/>
  </property>
  <property fmtid="{D5CDD505-2E9C-101B-9397-08002B2CF9AE}" pid="41" name="WhoPays">
    <vt:lpwstr/>
  </property>
  <property fmtid="{D5CDD505-2E9C-101B-9397-08002B2CF9AE}" pid="42" name="WhoPaysShipping">
    <vt:lpwstr/>
  </property>
  <property fmtid="{D5CDD505-2E9C-101B-9397-08002B2CF9AE}" pid="43" name="SSC Responsible0">
    <vt:lpwstr/>
  </property>
  <property fmtid="{D5CDD505-2E9C-101B-9397-08002B2CF9AE}" pid="44" name="Campaign">
    <vt:lpwstr/>
  </property>
  <property fmtid="{D5CDD505-2E9C-101B-9397-08002B2CF9AE}" pid="45" name="UNno">
    <vt:lpwstr/>
  </property>
  <property fmtid="{D5CDD505-2E9C-101B-9397-08002B2CF9AE}" pid="46" name="DeliveryCompany">
    <vt:lpwstr/>
  </property>
  <property fmtid="{D5CDD505-2E9C-101B-9397-08002B2CF9AE}" pid="47" name="Recipient">
    <vt:lpwstr/>
  </property>
  <property fmtid="{D5CDD505-2E9C-101B-9397-08002B2CF9AE}" pid="48" name="Valid (Y/N)">
    <vt:bool>false</vt:bool>
  </property>
  <property fmtid="{D5CDD505-2E9C-101B-9397-08002B2CF9AE}" pid="49" name="Contract No">
    <vt:lpwstr/>
  </property>
  <property fmtid="{D5CDD505-2E9C-101B-9397-08002B2CF9AE}" pid="50" name="HSCode">
    <vt:lpwstr/>
  </property>
  <property fmtid="{D5CDD505-2E9C-101B-9397-08002B2CF9AE}" pid="51" name="Transport status">
    <vt:lpwstr/>
  </property>
  <property fmtid="{D5CDD505-2E9C-101B-9397-08002B2CF9AE}" pid="52" name="Consignor">
    <vt:lpwstr/>
  </property>
  <property fmtid="{D5CDD505-2E9C-101B-9397-08002B2CF9AE}" pid="53" name="Prolongation time (months)">
    <vt:lpwstr/>
  </property>
  <property fmtid="{D5CDD505-2E9C-101B-9397-08002B2CF9AE}" pid="54" name="Period">
    <vt:lpwstr/>
  </property>
  <property fmtid="{D5CDD505-2E9C-101B-9397-08002B2CF9AE}" pid="55" name="Frame">
    <vt:bool>false</vt:bool>
  </property>
  <property fmtid="{D5CDD505-2E9C-101B-9397-08002B2CF9AE}" pid="56" name="ExtRecipient">
    <vt:lpwstr/>
  </property>
  <property fmtid="{D5CDD505-2E9C-101B-9397-08002B2CF9AE}" pid="57" name="DeliveryAddress">
    <vt:lpwstr/>
  </property>
  <property fmtid="{D5CDD505-2E9C-101B-9397-08002B2CF9AE}" pid="58" name="TypeOfExport">
    <vt:lpwstr/>
  </property>
  <property fmtid="{D5CDD505-2E9C-101B-9397-08002B2CF9AE}" pid="59" name="xd_Signature">
    <vt:bool>false</vt:bool>
  </property>
  <property fmtid="{D5CDD505-2E9C-101B-9397-08002B2CF9AE}" pid="60" name="Doxkeywords">
    <vt:lpwstr/>
  </property>
  <property fmtid="{D5CDD505-2E9C-101B-9397-08002B2CF9AE}" pid="61" name="DoxPublishDate">
    <vt:lpwstr/>
  </property>
  <property fmtid="{D5CDD505-2E9C-101B-9397-08002B2CF9AE}" pid="62" name="Export control">
    <vt:lpwstr/>
  </property>
  <property fmtid="{D5CDD505-2E9C-101B-9397-08002B2CF9AE}" pid="63" name="SharedWithUsers">
    <vt:lpwstr/>
  </property>
  <property fmtid="{D5CDD505-2E9C-101B-9397-08002B2CF9AE}" pid="64" name="Reviewers">
    <vt:lpwstr/>
  </property>
  <property fmtid="{D5CDD505-2E9C-101B-9397-08002B2CF9AE}" pid="65" name="CountryofOrigin">
    <vt:lpwstr/>
  </property>
  <property fmtid="{D5CDD505-2E9C-101B-9397-08002B2CF9AE}" pid="66" name="_Version">
    <vt:lpwstr/>
  </property>
  <property fmtid="{D5CDD505-2E9C-101B-9397-08002B2CF9AE}" pid="67" name="MSIP_Label_c1e904a2-4c76-4614-a63c-983c1d62374f_Enabled">
    <vt:lpwstr>true</vt:lpwstr>
  </property>
  <property fmtid="{D5CDD505-2E9C-101B-9397-08002B2CF9AE}" pid="68" name="MSIP_Label_c1e904a2-4c76-4614-a63c-983c1d62374f_SetDate">
    <vt:lpwstr>2023-09-03T15:15:23Z</vt:lpwstr>
  </property>
  <property fmtid="{D5CDD505-2E9C-101B-9397-08002B2CF9AE}" pid="69" name="MSIP_Label_c1e904a2-4c76-4614-a63c-983c1d62374f_Method">
    <vt:lpwstr>Standard</vt:lpwstr>
  </property>
  <property fmtid="{D5CDD505-2E9C-101B-9397-08002B2CF9AE}" pid="70" name="MSIP_Label_c1e904a2-4c76-4614-a63c-983c1d62374f_Name">
    <vt:lpwstr>c1e904a2-4c76-4614-a63c-983c1d62374f</vt:lpwstr>
  </property>
  <property fmtid="{D5CDD505-2E9C-101B-9397-08002B2CF9AE}" pid="71" name="MSIP_Label_c1e904a2-4c76-4614-a63c-983c1d62374f_SiteId">
    <vt:lpwstr>f4246ccf-daeb-49b9-bc11-f01f5db1744f</vt:lpwstr>
  </property>
  <property fmtid="{D5CDD505-2E9C-101B-9397-08002B2CF9AE}" pid="72" name="MSIP_Label_c1e904a2-4c76-4614-a63c-983c1d62374f_ActionId">
    <vt:lpwstr>5f8cdeca-2dfe-4794-a167-ebaff1e2cfb9</vt:lpwstr>
  </property>
  <property fmtid="{D5CDD505-2E9C-101B-9397-08002B2CF9AE}" pid="73" name="MSIP_Label_c1e904a2-4c76-4614-a63c-983c1d62374f_ContentBits">
    <vt:lpwstr>0</vt:lpwstr>
  </property>
</Properties>
</file>